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heme/themeOverride1.xml" ContentType="application/vnd.openxmlformats-officedocument.themeOverr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312" r:id="rId2"/>
    <p:sldId id="257" r:id="rId3"/>
    <p:sldId id="259" r:id="rId4"/>
    <p:sldId id="313" r:id="rId5"/>
    <p:sldId id="258" r:id="rId6"/>
    <p:sldId id="260" r:id="rId7"/>
    <p:sldId id="263" r:id="rId8"/>
    <p:sldId id="262" r:id="rId9"/>
    <p:sldId id="304" r:id="rId10"/>
    <p:sldId id="26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265" r:id="rId19"/>
    <p:sldId id="266" r:id="rId20"/>
    <p:sldId id="268" r:id="rId21"/>
    <p:sldId id="269" r:id="rId22"/>
    <p:sldId id="270" r:id="rId23"/>
    <p:sldId id="271" r:id="rId24"/>
    <p:sldId id="272" r:id="rId25"/>
    <p:sldId id="273" r:id="rId26"/>
    <p:sldId id="267" r:id="rId27"/>
    <p:sldId id="278" r:id="rId28"/>
    <p:sldId id="285" r:id="rId29"/>
    <p:sldId id="284" r:id="rId30"/>
    <p:sldId id="280" r:id="rId31"/>
    <p:sldId id="314" r:id="rId32"/>
    <p:sldId id="281" r:id="rId33"/>
    <p:sldId id="279" r:id="rId34"/>
    <p:sldId id="315" r:id="rId35"/>
    <p:sldId id="282" r:id="rId36"/>
    <p:sldId id="286" r:id="rId37"/>
    <p:sldId id="287" r:id="rId38"/>
    <p:sldId id="288" r:id="rId39"/>
    <p:sldId id="283" r:id="rId40"/>
    <p:sldId id="289" r:id="rId41"/>
    <p:sldId id="290" r:id="rId42"/>
    <p:sldId id="291" r:id="rId43"/>
    <p:sldId id="277" r:id="rId44"/>
    <p:sldId id="299" r:id="rId45"/>
    <p:sldId id="293" r:id="rId46"/>
    <p:sldId id="294" r:id="rId47"/>
    <p:sldId id="297" r:id="rId48"/>
    <p:sldId id="295" r:id="rId49"/>
    <p:sldId id="296" r:id="rId50"/>
    <p:sldId id="298" r:id="rId51"/>
    <p:sldId id="302" r:id="rId52"/>
    <p:sldId id="301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AB981D69-8BAB-485F-A85F-247380432456}">
          <p14:sldIdLst>
            <p14:sldId id="312"/>
          </p14:sldIdLst>
        </p14:section>
        <p14:section name="Giriş" id="{8EEAD31B-26A3-4C60-B596-863FC503B87D}">
          <p14:sldIdLst>
            <p14:sldId id="257"/>
            <p14:sldId id="259"/>
            <p14:sldId id="313"/>
            <p14:sldId id="258"/>
            <p14:sldId id="260"/>
          </p14:sldIdLst>
        </p14:section>
        <p14:section name="Akademik" id="{9F08F221-2929-488E-B979-512425F99152}">
          <p14:sldIdLst>
            <p14:sldId id="263"/>
            <p14:sldId id="262"/>
            <p14:sldId id="304"/>
            <p14:sldId id="264"/>
            <p14:sldId id="305"/>
            <p14:sldId id="306"/>
            <p14:sldId id="307"/>
            <p14:sldId id="308"/>
            <p14:sldId id="309"/>
            <p14:sldId id="310"/>
            <p14:sldId id="311"/>
            <p14:sldId id="265"/>
          </p14:sldIdLst>
        </p14:section>
        <p14:section name="İstanbul" id="{F671F374-53D6-4563-B5BE-E29AF50F9340}">
          <p14:sldIdLst>
            <p14:sldId id="266"/>
            <p14:sldId id="268"/>
            <p14:sldId id="269"/>
            <p14:sldId id="270"/>
            <p14:sldId id="271"/>
            <p14:sldId id="272"/>
            <p14:sldId id="273"/>
          </p14:sldIdLst>
        </p14:section>
        <p14:section name="Kadro" id="{02EAD947-0F5F-4939-B9CD-67F152B93A4C}">
          <p14:sldIdLst>
            <p14:sldId id="267"/>
            <p14:sldId id="278"/>
            <p14:sldId id="285"/>
            <p14:sldId id="284"/>
            <p14:sldId id="280"/>
            <p14:sldId id="314"/>
            <p14:sldId id="281"/>
            <p14:sldId id="279"/>
            <p14:sldId id="315"/>
            <p14:sldId id="282"/>
            <p14:sldId id="286"/>
            <p14:sldId id="287"/>
            <p14:sldId id="288"/>
            <p14:sldId id="283"/>
            <p14:sldId id="289"/>
            <p14:sldId id="290"/>
            <p14:sldId id="291"/>
            <p14:sldId id="277"/>
            <p14:sldId id="299"/>
            <p14:sldId id="293"/>
            <p14:sldId id="294"/>
            <p14:sldId id="297"/>
            <p14:sldId id="295"/>
            <p14:sldId id="296"/>
            <p14:sldId id="298"/>
          </p14:sldIdLst>
        </p14:section>
        <p14:section name="Son" id="{4840A044-41F3-4FAC-AD12-3DAC8C86346D}">
          <p14:sldIdLst>
            <p14:sldId id="302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164D8F-6A07-4EF6-8FE2-25EC1636DA9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88ED7B0-6EE9-42CB-9B94-1A7C2AFDEA05}">
      <dgm:prSet/>
      <dgm:spPr/>
      <dgm:t>
        <a:bodyPr/>
        <a:lstStyle/>
        <a:p>
          <a:r>
            <a:rPr lang="tr-TR" dirty="0"/>
            <a:t>1999: Bölümün kuruluşu.</a:t>
          </a:r>
        </a:p>
      </dgm:t>
    </dgm:pt>
    <dgm:pt modelId="{F1074B1F-DD61-4639-848D-4A2072536027}" type="parTrans" cxnId="{B3E797CC-1284-4AD3-973E-C76B9DE2FFAD}">
      <dgm:prSet/>
      <dgm:spPr/>
      <dgm:t>
        <a:bodyPr/>
        <a:lstStyle/>
        <a:p>
          <a:endParaRPr lang="tr-TR"/>
        </a:p>
      </dgm:t>
    </dgm:pt>
    <dgm:pt modelId="{24131D4B-2113-4F51-B1EC-6BB7BD000E2E}" type="sibTrans" cxnId="{B3E797CC-1284-4AD3-973E-C76B9DE2FFAD}">
      <dgm:prSet/>
      <dgm:spPr/>
      <dgm:t>
        <a:bodyPr/>
        <a:lstStyle/>
        <a:p>
          <a:endParaRPr lang="tr-TR"/>
        </a:p>
      </dgm:t>
    </dgm:pt>
    <dgm:pt modelId="{9AE1508B-0B93-4CD0-ADE6-9A28817E4A39}">
      <dgm:prSet/>
      <dgm:spPr/>
      <dgm:t>
        <a:bodyPr/>
        <a:lstStyle/>
        <a:p>
          <a:r>
            <a:rPr lang="tr-TR"/>
            <a:t>2002: Eski Türk Dili yüksek lisans programı başladı.</a:t>
          </a:r>
        </a:p>
      </dgm:t>
    </dgm:pt>
    <dgm:pt modelId="{51613C83-C6DD-4D5D-9DB6-F7CBFEF2A66A}" type="parTrans" cxnId="{FECEF1A6-4A9C-46FC-9E76-8548C5099B62}">
      <dgm:prSet/>
      <dgm:spPr/>
      <dgm:t>
        <a:bodyPr/>
        <a:lstStyle/>
        <a:p>
          <a:endParaRPr lang="tr-TR"/>
        </a:p>
      </dgm:t>
    </dgm:pt>
    <dgm:pt modelId="{461EB183-66BF-4A50-B702-5B42151EBA12}" type="sibTrans" cxnId="{FECEF1A6-4A9C-46FC-9E76-8548C5099B62}">
      <dgm:prSet/>
      <dgm:spPr/>
      <dgm:t>
        <a:bodyPr/>
        <a:lstStyle/>
        <a:p>
          <a:endParaRPr lang="tr-TR"/>
        </a:p>
      </dgm:t>
    </dgm:pt>
    <dgm:pt modelId="{6ADB4679-553E-4E16-BE79-361911651696}">
      <dgm:prSet/>
      <dgm:spPr/>
      <dgm:t>
        <a:bodyPr/>
        <a:lstStyle/>
        <a:p>
          <a:r>
            <a:rPr lang="tr-TR"/>
            <a:t>2004: Türk Edebiyatı yüksek lisans programı başladı.</a:t>
          </a:r>
        </a:p>
      </dgm:t>
    </dgm:pt>
    <dgm:pt modelId="{C7F78C33-AFDD-428B-A8C7-A01254C3D834}" type="parTrans" cxnId="{D7BFBCD9-32BE-459C-AD7A-C3513CA514BC}">
      <dgm:prSet/>
      <dgm:spPr/>
      <dgm:t>
        <a:bodyPr/>
        <a:lstStyle/>
        <a:p>
          <a:endParaRPr lang="tr-TR"/>
        </a:p>
      </dgm:t>
    </dgm:pt>
    <dgm:pt modelId="{46A1ECBF-4C2A-4F7D-BF37-9B4C09350397}" type="sibTrans" cxnId="{D7BFBCD9-32BE-459C-AD7A-C3513CA514BC}">
      <dgm:prSet/>
      <dgm:spPr/>
      <dgm:t>
        <a:bodyPr/>
        <a:lstStyle/>
        <a:p>
          <a:endParaRPr lang="tr-TR"/>
        </a:p>
      </dgm:t>
    </dgm:pt>
    <dgm:pt modelId="{99237966-9546-444D-BC2E-0248469FC58F}">
      <dgm:prSet/>
      <dgm:spPr/>
      <dgm:t>
        <a:bodyPr/>
        <a:lstStyle/>
        <a:p>
          <a:r>
            <a:rPr lang="tr-TR" dirty="0"/>
            <a:t>2005: Türk Dili ve Edebiyatı lisans programı başladı.</a:t>
          </a:r>
        </a:p>
      </dgm:t>
    </dgm:pt>
    <dgm:pt modelId="{792D4936-2286-4661-95D3-EF77B2FDD022}" type="parTrans" cxnId="{4CE8403D-373D-4F49-A093-C01F6D4B1DE5}">
      <dgm:prSet/>
      <dgm:spPr/>
      <dgm:t>
        <a:bodyPr/>
        <a:lstStyle/>
        <a:p>
          <a:endParaRPr lang="tr-TR"/>
        </a:p>
      </dgm:t>
    </dgm:pt>
    <dgm:pt modelId="{4C27DCA2-2CE7-4474-91C2-AA475AC1E64D}" type="sibTrans" cxnId="{4CE8403D-373D-4F49-A093-C01F6D4B1DE5}">
      <dgm:prSet/>
      <dgm:spPr/>
      <dgm:t>
        <a:bodyPr/>
        <a:lstStyle/>
        <a:p>
          <a:endParaRPr lang="tr-TR"/>
        </a:p>
      </dgm:t>
    </dgm:pt>
    <dgm:pt modelId="{806E977E-49B5-48D3-82D3-5518B7540DEB}">
      <dgm:prSet/>
      <dgm:spPr/>
      <dgm:t>
        <a:bodyPr/>
        <a:lstStyle/>
        <a:p>
          <a:r>
            <a:rPr lang="tr-TR" dirty="0"/>
            <a:t>2015: Türk Dili ve Edebiyatı doktora programı başladı.</a:t>
          </a:r>
        </a:p>
      </dgm:t>
    </dgm:pt>
    <dgm:pt modelId="{244C3ED8-491B-40B5-9132-7FB36F0D6EDA}" type="parTrans" cxnId="{A8B31D86-899E-4F76-84D3-58E0D4017253}">
      <dgm:prSet/>
      <dgm:spPr/>
      <dgm:t>
        <a:bodyPr/>
        <a:lstStyle/>
        <a:p>
          <a:endParaRPr lang="tr-TR"/>
        </a:p>
      </dgm:t>
    </dgm:pt>
    <dgm:pt modelId="{D8963E40-9B45-40D1-BE7B-6A047C472BEC}" type="sibTrans" cxnId="{A8B31D86-899E-4F76-84D3-58E0D4017253}">
      <dgm:prSet/>
      <dgm:spPr/>
      <dgm:t>
        <a:bodyPr/>
        <a:lstStyle/>
        <a:p>
          <a:endParaRPr lang="tr-TR"/>
        </a:p>
      </dgm:t>
    </dgm:pt>
    <dgm:pt modelId="{E9602A9F-AE3C-4982-A50A-000DFC86D9F5}" type="pres">
      <dgm:prSet presAssocID="{D8164D8F-6A07-4EF6-8FE2-25EC1636DA9E}" presName="linear" presStyleCnt="0">
        <dgm:presLayoutVars>
          <dgm:animLvl val="lvl"/>
          <dgm:resizeHandles val="exact"/>
        </dgm:presLayoutVars>
      </dgm:prSet>
      <dgm:spPr/>
    </dgm:pt>
    <dgm:pt modelId="{2763921F-5F43-477D-B7A4-75A3E270EC00}" type="pres">
      <dgm:prSet presAssocID="{F88ED7B0-6EE9-42CB-9B94-1A7C2AFDEA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9FE923E-285D-43C2-A775-18DC66EF8500}" type="pres">
      <dgm:prSet presAssocID="{24131D4B-2113-4F51-B1EC-6BB7BD000E2E}" presName="spacer" presStyleCnt="0"/>
      <dgm:spPr/>
    </dgm:pt>
    <dgm:pt modelId="{46661F4A-F89C-468E-B9CD-53745C2B4401}" type="pres">
      <dgm:prSet presAssocID="{9AE1508B-0B93-4CD0-ADE6-9A28817E4A3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B2ABB02-05B5-4853-AED5-E5810EE32A71}" type="pres">
      <dgm:prSet presAssocID="{461EB183-66BF-4A50-B702-5B42151EBA12}" presName="spacer" presStyleCnt="0"/>
      <dgm:spPr/>
    </dgm:pt>
    <dgm:pt modelId="{77C10004-35EF-410B-A5CA-23779C0F11B4}" type="pres">
      <dgm:prSet presAssocID="{6ADB4679-553E-4E16-BE79-36191165169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0853871-9677-4CCB-B5F1-B950D53E7DC5}" type="pres">
      <dgm:prSet presAssocID="{46A1ECBF-4C2A-4F7D-BF37-9B4C09350397}" presName="spacer" presStyleCnt="0"/>
      <dgm:spPr/>
    </dgm:pt>
    <dgm:pt modelId="{0E208FE4-355E-4D12-BA22-84C23D6CAE90}" type="pres">
      <dgm:prSet presAssocID="{99237966-9546-444D-BC2E-0248469FC58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8F7022C-3511-4F57-B92F-90A3C1D2D430}" type="pres">
      <dgm:prSet presAssocID="{4C27DCA2-2CE7-4474-91C2-AA475AC1E64D}" presName="spacer" presStyleCnt="0"/>
      <dgm:spPr/>
    </dgm:pt>
    <dgm:pt modelId="{B715C77B-32D5-4929-AE05-C3E6C0CC820A}" type="pres">
      <dgm:prSet presAssocID="{806E977E-49B5-48D3-82D3-5518B7540DE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A121F3A-910A-402D-AAD5-5FCB0F748B8E}" type="presOf" srcId="{F88ED7B0-6EE9-42CB-9B94-1A7C2AFDEA05}" destId="{2763921F-5F43-477D-B7A4-75A3E270EC00}" srcOrd="0" destOrd="0" presId="urn:microsoft.com/office/officeart/2005/8/layout/vList2"/>
    <dgm:cxn modelId="{E51EB13B-3984-4E57-A6F4-A7A1F19792B6}" type="presOf" srcId="{6ADB4679-553E-4E16-BE79-361911651696}" destId="{77C10004-35EF-410B-A5CA-23779C0F11B4}" srcOrd="0" destOrd="0" presId="urn:microsoft.com/office/officeart/2005/8/layout/vList2"/>
    <dgm:cxn modelId="{4CE8403D-373D-4F49-A093-C01F6D4B1DE5}" srcId="{D8164D8F-6A07-4EF6-8FE2-25EC1636DA9E}" destId="{99237966-9546-444D-BC2E-0248469FC58F}" srcOrd="3" destOrd="0" parTransId="{792D4936-2286-4661-95D3-EF77B2FDD022}" sibTransId="{4C27DCA2-2CE7-4474-91C2-AA475AC1E64D}"/>
    <dgm:cxn modelId="{A8B31D86-899E-4F76-84D3-58E0D4017253}" srcId="{D8164D8F-6A07-4EF6-8FE2-25EC1636DA9E}" destId="{806E977E-49B5-48D3-82D3-5518B7540DEB}" srcOrd="4" destOrd="0" parTransId="{244C3ED8-491B-40B5-9132-7FB36F0D6EDA}" sibTransId="{D8963E40-9B45-40D1-BE7B-6A047C472BEC}"/>
    <dgm:cxn modelId="{B9334EA0-B841-4A13-A3B6-679185789341}" type="presOf" srcId="{99237966-9546-444D-BC2E-0248469FC58F}" destId="{0E208FE4-355E-4D12-BA22-84C23D6CAE90}" srcOrd="0" destOrd="0" presId="urn:microsoft.com/office/officeart/2005/8/layout/vList2"/>
    <dgm:cxn modelId="{FECEF1A6-4A9C-46FC-9E76-8548C5099B62}" srcId="{D8164D8F-6A07-4EF6-8FE2-25EC1636DA9E}" destId="{9AE1508B-0B93-4CD0-ADE6-9A28817E4A39}" srcOrd="1" destOrd="0" parTransId="{51613C83-C6DD-4D5D-9DB6-F7CBFEF2A66A}" sibTransId="{461EB183-66BF-4A50-B702-5B42151EBA12}"/>
    <dgm:cxn modelId="{B3E797CC-1284-4AD3-973E-C76B9DE2FFAD}" srcId="{D8164D8F-6A07-4EF6-8FE2-25EC1636DA9E}" destId="{F88ED7B0-6EE9-42CB-9B94-1A7C2AFDEA05}" srcOrd="0" destOrd="0" parTransId="{F1074B1F-DD61-4639-848D-4A2072536027}" sibTransId="{24131D4B-2113-4F51-B1EC-6BB7BD000E2E}"/>
    <dgm:cxn modelId="{D7BFBCD9-32BE-459C-AD7A-C3513CA514BC}" srcId="{D8164D8F-6A07-4EF6-8FE2-25EC1636DA9E}" destId="{6ADB4679-553E-4E16-BE79-361911651696}" srcOrd="2" destOrd="0" parTransId="{C7F78C33-AFDD-428B-A8C7-A01254C3D834}" sibTransId="{46A1ECBF-4C2A-4F7D-BF37-9B4C09350397}"/>
    <dgm:cxn modelId="{DB73D2DA-3E7F-49B9-8EC2-7547C0A22209}" type="presOf" srcId="{806E977E-49B5-48D3-82D3-5518B7540DEB}" destId="{B715C77B-32D5-4929-AE05-C3E6C0CC820A}" srcOrd="0" destOrd="0" presId="urn:microsoft.com/office/officeart/2005/8/layout/vList2"/>
    <dgm:cxn modelId="{618698E3-4108-4021-9863-2171E0CF5A08}" type="presOf" srcId="{D8164D8F-6A07-4EF6-8FE2-25EC1636DA9E}" destId="{E9602A9F-AE3C-4982-A50A-000DFC86D9F5}" srcOrd="0" destOrd="0" presId="urn:microsoft.com/office/officeart/2005/8/layout/vList2"/>
    <dgm:cxn modelId="{F1915DEE-1A84-49A8-8B5E-AED5B25697C7}" type="presOf" srcId="{9AE1508B-0B93-4CD0-ADE6-9A28817E4A39}" destId="{46661F4A-F89C-468E-B9CD-53745C2B4401}" srcOrd="0" destOrd="0" presId="urn:microsoft.com/office/officeart/2005/8/layout/vList2"/>
    <dgm:cxn modelId="{622EC7DB-E353-48CF-A244-E3C8D571ED3F}" type="presParOf" srcId="{E9602A9F-AE3C-4982-A50A-000DFC86D9F5}" destId="{2763921F-5F43-477D-B7A4-75A3E270EC00}" srcOrd="0" destOrd="0" presId="urn:microsoft.com/office/officeart/2005/8/layout/vList2"/>
    <dgm:cxn modelId="{97F923B7-BAA1-4C64-A5F0-C0761C870541}" type="presParOf" srcId="{E9602A9F-AE3C-4982-A50A-000DFC86D9F5}" destId="{29FE923E-285D-43C2-A775-18DC66EF8500}" srcOrd="1" destOrd="0" presId="urn:microsoft.com/office/officeart/2005/8/layout/vList2"/>
    <dgm:cxn modelId="{E314A716-D54B-44EB-A3F5-9341B9F02BC1}" type="presParOf" srcId="{E9602A9F-AE3C-4982-A50A-000DFC86D9F5}" destId="{46661F4A-F89C-468E-B9CD-53745C2B4401}" srcOrd="2" destOrd="0" presId="urn:microsoft.com/office/officeart/2005/8/layout/vList2"/>
    <dgm:cxn modelId="{6F703D96-48EE-4D11-8F14-2D9A69EB4346}" type="presParOf" srcId="{E9602A9F-AE3C-4982-A50A-000DFC86D9F5}" destId="{7B2ABB02-05B5-4853-AED5-E5810EE32A71}" srcOrd="3" destOrd="0" presId="urn:microsoft.com/office/officeart/2005/8/layout/vList2"/>
    <dgm:cxn modelId="{86EE127A-F02E-456C-8ED9-43B001FD3DD0}" type="presParOf" srcId="{E9602A9F-AE3C-4982-A50A-000DFC86D9F5}" destId="{77C10004-35EF-410B-A5CA-23779C0F11B4}" srcOrd="4" destOrd="0" presId="urn:microsoft.com/office/officeart/2005/8/layout/vList2"/>
    <dgm:cxn modelId="{33C52C3A-EB2B-4DBC-A019-AAE210C66463}" type="presParOf" srcId="{E9602A9F-AE3C-4982-A50A-000DFC86D9F5}" destId="{F0853871-9677-4CCB-B5F1-B950D53E7DC5}" srcOrd="5" destOrd="0" presId="urn:microsoft.com/office/officeart/2005/8/layout/vList2"/>
    <dgm:cxn modelId="{C35D814E-B138-4615-A083-A60AD522D5D7}" type="presParOf" srcId="{E9602A9F-AE3C-4982-A50A-000DFC86D9F5}" destId="{0E208FE4-355E-4D12-BA22-84C23D6CAE90}" srcOrd="6" destOrd="0" presId="urn:microsoft.com/office/officeart/2005/8/layout/vList2"/>
    <dgm:cxn modelId="{889CDD35-A1BC-4BD1-BA1C-6A85146E8523}" type="presParOf" srcId="{E9602A9F-AE3C-4982-A50A-000DFC86D9F5}" destId="{38F7022C-3511-4F57-B92F-90A3C1D2D430}" srcOrd="7" destOrd="0" presId="urn:microsoft.com/office/officeart/2005/8/layout/vList2"/>
    <dgm:cxn modelId="{1D7C9073-DA83-4F28-95EA-AD78C9024F3C}" type="presParOf" srcId="{E9602A9F-AE3C-4982-A50A-000DFC86D9F5}" destId="{B715C77B-32D5-4929-AE05-C3E6C0CC820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20AE52-2503-476C-B8E3-458D11293DD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09EDBCBE-950A-4392-9835-3CEEE892A761}">
      <dgm:prSet/>
      <dgm:spPr/>
      <dgm:t>
        <a:bodyPr/>
        <a:lstStyle/>
        <a:p>
          <a:r>
            <a:rPr lang="tr-TR"/>
            <a:t>Akademisyenlik</a:t>
          </a:r>
        </a:p>
      </dgm:t>
    </dgm:pt>
    <dgm:pt modelId="{34D4C61D-0543-42CA-9B44-AA70DF8013B9}" type="parTrans" cxnId="{4D2F5B52-AAB6-4FF3-845A-323EFD1DA4D6}">
      <dgm:prSet/>
      <dgm:spPr/>
      <dgm:t>
        <a:bodyPr/>
        <a:lstStyle/>
        <a:p>
          <a:endParaRPr lang="tr-TR"/>
        </a:p>
      </dgm:t>
    </dgm:pt>
    <dgm:pt modelId="{3FA8DC4F-2517-42E6-A782-A9B809A44E25}" type="sibTrans" cxnId="{4D2F5B52-AAB6-4FF3-845A-323EFD1DA4D6}">
      <dgm:prSet/>
      <dgm:spPr/>
      <dgm:t>
        <a:bodyPr/>
        <a:lstStyle/>
        <a:p>
          <a:endParaRPr lang="tr-TR"/>
        </a:p>
      </dgm:t>
    </dgm:pt>
    <dgm:pt modelId="{34F31103-D1DC-4AD7-9310-19C1141B248B}">
      <dgm:prSet/>
      <dgm:spPr/>
      <dgm:t>
        <a:bodyPr/>
        <a:lstStyle/>
        <a:p>
          <a:r>
            <a:rPr lang="tr-TR"/>
            <a:t>Öğretmenlik</a:t>
          </a:r>
        </a:p>
      </dgm:t>
    </dgm:pt>
    <dgm:pt modelId="{341E8AA2-D0DB-451A-98FF-800C15BA48FD}" type="parTrans" cxnId="{FCD6AA43-E30D-4E85-8255-0EE7F07770E9}">
      <dgm:prSet/>
      <dgm:spPr/>
      <dgm:t>
        <a:bodyPr/>
        <a:lstStyle/>
        <a:p>
          <a:endParaRPr lang="tr-TR"/>
        </a:p>
      </dgm:t>
    </dgm:pt>
    <dgm:pt modelId="{88D86EE0-71E5-4529-9AEB-B8025B6693DC}" type="sibTrans" cxnId="{FCD6AA43-E30D-4E85-8255-0EE7F07770E9}">
      <dgm:prSet/>
      <dgm:spPr/>
      <dgm:t>
        <a:bodyPr/>
        <a:lstStyle/>
        <a:p>
          <a:endParaRPr lang="tr-TR"/>
        </a:p>
      </dgm:t>
    </dgm:pt>
    <dgm:pt modelId="{D9612547-652D-4C51-85B9-6E7E8C25DADC}">
      <dgm:prSet/>
      <dgm:spPr/>
      <dgm:t>
        <a:bodyPr/>
        <a:lstStyle/>
        <a:p>
          <a:r>
            <a:rPr lang="tr-TR"/>
            <a:t>Arşivler</a:t>
          </a:r>
        </a:p>
      </dgm:t>
    </dgm:pt>
    <dgm:pt modelId="{39AD51FA-3597-488E-A5DB-CDD82E22C866}" type="parTrans" cxnId="{8CCE0F25-A675-42C0-8B68-7F5932EA5CD8}">
      <dgm:prSet/>
      <dgm:spPr/>
      <dgm:t>
        <a:bodyPr/>
        <a:lstStyle/>
        <a:p>
          <a:endParaRPr lang="tr-TR"/>
        </a:p>
      </dgm:t>
    </dgm:pt>
    <dgm:pt modelId="{915B62C6-A849-4F57-A15C-A41689F82830}" type="sibTrans" cxnId="{8CCE0F25-A675-42C0-8B68-7F5932EA5CD8}">
      <dgm:prSet/>
      <dgm:spPr/>
      <dgm:t>
        <a:bodyPr/>
        <a:lstStyle/>
        <a:p>
          <a:endParaRPr lang="tr-TR"/>
        </a:p>
      </dgm:t>
    </dgm:pt>
    <dgm:pt modelId="{6EE3648F-0AF2-49E2-B64E-4B3BF9E9EC34}">
      <dgm:prSet/>
      <dgm:spPr/>
      <dgm:t>
        <a:bodyPr/>
        <a:lstStyle/>
        <a:p>
          <a:r>
            <a:rPr lang="tr-TR"/>
            <a:t>Yayınevleri</a:t>
          </a:r>
        </a:p>
      </dgm:t>
    </dgm:pt>
    <dgm:pt modelId="{95EA88F7-6BF7-4A89-BC1B-2D433ABAC030}" type="parTrans" cxnId="{FAA009A0-0314-4263-BDA7-0DC53D7D0729}">
      <dgm:prSet/>
      <dgm:spPr/>
      <dgm:t>
        <a:bodyPr/>
        <a:lstStyle/>
        <a:p>
          <a:endParaRPr lang="tr-TR"/>
        </a:p>
      </dgm:t>
    </dgm:pt>
    <dgm:pt modelId="{2AE03570-C1C3-4DAA-8F3C-BC3A9AE1F63B}" type="sibTrans" cxnId="{FAA009A0-0314-4263-BDA7-0DC53D7D0729}">
      <dgm:prSet/>
      <dgm:spPr/>
      <dgm:t>
        <a:bodyPr/>
        <a:lstStyle/>
        <a:p>
          <a:endParaRPr lang="tr-TR"/>
        </a:p>
      </dgm:t>
    </dgm:pt>
    <dgm:pt modelId="{AF12B9ED-5C8B-4BF1-8870-92DC9FD0C6F4}">
      <dgm:prSet/>
      <dgm:spPr/>
      <dgm:t>
        <a:bodyPr/>
        <a:lstStyle/>
        <a:p>
          <a:r>
            <a:rPr lang="tr-TR"/>
            <a:t>Gazete, Dergi</a:t>
          </a:r>
        </a:p>
      </dgm:t>
    </dgm:pt>
    <dgm:pt modelId="{AC3BD94D-51A6-4A10-BBF0-F8818747C24E}" type="parTrans" cxnId="{F7A51F56-BF55-448E-95F6-6F1BC70693AD}">
      <dgm:prSet/>
      <dgm:spPr/>
      <dgm:t>
        <a:bodyPr/>
        <a:lstStyle/>
        <a:p>
          <a:endParaRPr lang="tr-TR"/>
        </a:p>
      </dgm:t>
    </dgm:pt>
    <dgm:pt modelId="{094F3B97-D99F-4D40-B024-2CF859FBB28E}" type="sibTrans" cxnId="{F7A51F56-BF55-448E-95F6-6F1BC70693AD}">
      <dgm:prSet/>
      <dgm:spPr/>
      <dgm:t>
        <a:bodyPr/>
        <a:lstStyle/>
        <a:p>
          <a:endParaRPr lang="tr-TR"/>
        </a:p>
      </dgm:t>
    </dgm:pt>
    <dgm:pt modelId="{1AA23199-B66B-4BA3-BEFB-2D49C9290E72}">
      <dgm:prSet/>
      <dgm:spPr/>
      <dgm:t>
        <a:bodyPr/>
        <a:lstStyle/>
        <a:p>
          <a:r>
            <a:rPr lang="tr-TR"/>
            <a:t>Web Editörlüğü</a:t>
          </a:r>
        </a:p>
      </dgm:t>
    </dgm:pt>
    <dgm:pt modelId="{5BE6214D-4368-4E89-B34A-6C418609D176}" type="parTrans" cxnId="{612C15A4-F2C2-40FC-BDDA-A0B858F0B841}">
      <dgm:prSet/>
      <dgm:spPr/>
      <dgm:t>
        <a:bodyPr/>
        <a:lstStyle/>
        <a:p>
          <a:endParaRPr lang="tr-TR"/>
        </a:p>
      </dgm:t>
    </dgm:pt>
    <dgm:pt modelId="{A587DCF7-87FD-4EA6-8B25-F71405ED53ED}" type="sibTrans" cxnId="{612C15A4-F2C2-40FC-BDDA-A0B858F0B841}">
      <dgm:prSet/>
      <dgm:spPr/>
      <dgm:t>
        <a:bodyPr/>
        <a:lstStyle/>
        <a:p>
          <a:endParaRPr lang="tr-TR"/>
        </a:p>
      </dgm:t>
    </dgm:pt>
    <dgm:pt modelId="{C433EB99-D5C8-4DE0-AEF5-E3D0E33A22D6}" type="pres">
      <dgm:prSet presAssocID="{D620AE52-2503-476C-B8E3-458D11293DDD}" presName="Name0" presStyleCnt="0">
        <dgm:presLayoutVars>
          <dgm:dir/>
          <dgm:resizeHandles val="exact"/>
        </dgm:presLayoutVars>
      </dgm:prSet>
      <dgm:spPr/>
    </dgm:pt>
    <dgm:pt modelId="{541F9832-EB0B-4F6A-A290-65AB47D69B24}" type="pres">
      <dgm:prSet presAssocID="{09EDBCBE-950A-4392-9835-3CEEE892A761}" presName="node" presStyleLbl="node1" presStyleIdx="0" presStyleCnt="6">
        <dgm:presLayoutVars>
          <dgm:bulletEnabled val="1"/>
        </dgm:presLayoutVars>
      </dgm:prSet>
      <dgm:spPr/>
    </dgm:pt>
    <dgm:pt modelId="{F4B0D016-7188-495A-9C6A-51651DF6AF8E}" type="pres">
      <dgm:prSet presAssocID="{3FA8DC4F-2517-42E6-A782-A9B809A44E25}" presName="sibTrans" presStyleCnt="0"/>
      <dgm:spPr/>
    </dgm:pt>
    <dgm:pt modelId="{82D69D28-AF5B-4502-8F05-F73B9E2A94DF}" type="pres">
      <dgm:prSet presAssocID="{34F31103-D1DC-4AD7-9310-19C1141B248B}" presName="node" presStyleLbl="node1" presStyleIdx="1" presStyleCnt="6">
        <dgm:presLayoutVars>
          <dgm:bulletEnabled val="1"/>
        </dgm:presLayoutVars>
      </dgm:prSet>
      <dgm:spPr/>
    </dgm:pt>
    <dgm:pt modelId="{78912701-92C9-4740-8AA4-020D05D7E6FE}" type="pres">
      <dgm:prSet presAssocID="{88D86EE0-71E5-4529-9AEB-B8025B6693DC}" presName="sibTrans" presStyleCnt="0"/>
      <dgm:spPr/>
    </dgm:pt>
    <dgm:pt modelId="{7B8166B2-B941-4784-8F13-D24039AF4594}" type="pres">
      <dgm:prSet presAssocID="{D9612547-652D-4C51-85B9-6E7E8C25DADC}" presName="node" presStyleLbl="node1" presStyleIdx="2" presStyleCnt="6">
        <dgm:presLayoutVars>
          <dgm:bulletEnabled val="1"/>
        </dgm:presLayoutVars>
      </dgm:prSet>
      <dgm:spPr/>
    </dgm:pt>
    <dgm:pt modelId="{2766BC37-A779-4FDE-98AD-90B301F09917}" type="pres">
      <dgm:prSet presAssocID="{915B62C6-A849-4F57-A15C-A41689F82830}" presName="sibTrans" presStyleCnt="0"/>
      <dgm:spPr/>
    </dgm:pt>
    <dgm:pt modelId="{CA7F5DE6-5408-499D-8754-44BC13D2267D}" type="pres">
      <dgm:prSet presAssocID="{6EE3648F-0AF2-49E2-B64E-4B3BF9E9EC34}" presName="node" presStyleLbl="node1" presStyleIdx="3" presStyleCnt="6">
        <dgm:presLayoutVars>
          <dgm:bulletEnabled val="1"/>
        </dgm:presLayoutVars>
      </dgm:prSet>
      <dgm:spPr/>
    </dgm:pt>
    <dgm:pt modelId="{1C792D16-3B3C-409F-9F4E-0C17DDAA5E0D}" type="pres">
      <dgm:prSet presAssocID="{2AE03570-C1C3-4DAA-8F3C-BC3A9AE1F63B}" presName="sibTrans" presStyleCnt="0"/>
      <dgm:spPr/>
    </dgm:pt>
    <dgm:pt modelId="{1B83E038-A6F9-4766-AA84-2CA7E930A235}" type="pres">
      <dgm:prSet presAssocID="{AF12B9ED-5C8B-4BF1-8870-92DC9FD0C6F4}" presName="node" presStyleLbl="node1" presStyleIdx="4" presStyleCnt="6">
        <dgm:presLayoutVars>
          <dgm:bulletEnabled val="1"/>
        </dgm:presLayoutVars>
      </dgm:prSet>
      <dgm:spPr/>
    </dgm:pt>
    <dgm:pt modelId="{BFBDD6CE-8773-4E76-8476-E7D5741CFCB1}" type="pres">
      <dgm:prSet presAssocID="{094F3B97-D99F-4D40-B024-2CF859FBB28E}" presName="sibTrans" presStyleCnt="0"/>
      <dgm:spPr/>
    </dgm:pt>
    <dgm:pt modelId="{9BFB19CF-1F47-4592-B7AC-044E600D8791}" type="pres">
      <dgm:prSet presAssocID="{1AA23199-B66B-4BA3-BEFB-2D49C9290E72}" presName="node" presStyleLbl="node1" presStyleIdx="5" presStyleCnt="6">
        <dgm:presLayoutVars>
          <dgm:bulletEnabled val="1"/>
        </dgm:presLayoutVars>
      </dgm:prSet>
      <dgm:spPr/>
    </dgm:pt>
  </dgm:ptLst>
  <dgm:cxnLst>
    <dgm:cxn modelId="{CA1ADB18-079E-42D5-919B-2BCE8D6990B4}" type="presOf" srcId="{1AA23199-B66B-4BA3-BEFB-2D49C9290E72}" destId="{9BFB19CF-1F47-4592-B7AC-044E600D8791}" srcOrd="0" destOrd="0" presId="urn:microsoft.com/office/officeart/2005/8/layout/hList6"/>
    <dgm:cxn modelId="{14180823-0D21-4D2F-8A17-EE43D8D0A442}" type="presOf" srcId="{34F31103-D1DC-4AD7-9310-19C1141B248B}" destId="{82D69D28-AF5B-4502-8F05-F73B9E2A94DF}" srcOrd="0" destOrd="0" presId="urn:microsoft.com/office/officeart/2005/8/layout/hList6"/>
    <dgm:cxn modelId="{8CCE0F25-A675-42C0-8B68-7F5932EA5CD8}" srcId="{D620AE52-2503-476C-B8E3-458D11293DDD}" destId="{D9612547-652D-4C51-85B9-6E7E8C25DADC}" srcOrd="2" destOrd="0" parTransId="{39AD51FA-3597-488E-A5DB-CDD82E22C866}" sibTransId="{915B62C6-A849-4F57-A15C-A41689F82830}"/>
    <dgm:cxn modelId="{35AB0D36-35A9-4141-9D50-DCB36883E23D}" type="presOf" srcId="{D9612547-652D-4C51-85B9-6E7E8C25DADC}" destId="{7B8166B2-B941-4784-8F13-D24039AF4594}" srcOrd="0" destOrd="0" presId="urn:microsoft.com/office/officeart/2005/8/layout/hList6"/>
    <dgm:cxn modelId="{FCD6AA43-E30D-4E85-8255-0EE7F07770E9}" srcId="{D620AE52-2503-476C-B8E3-458D11293DDD}" destId="{34F31103-D1DC-4AD7-9310-19C1141B248B}" srcOrd="1" destOrd="0" parTransId="{341E8AA2-D0DB-451A-98FF-800C15BA48FD}" sibTransId="{88D86EE0-71E5-4529-9AEB-B8025B6693DC}"/>
    <dgm:cxn modelId="{4D2F5B52-AAB6-4FF3-845A-323EFD1DA4D6}" srcId="{D620AE52-2503-476C-B8E3-458D11293DDD}" destId="{09EDBCBE-950A-4392-9835-3CEEE892A761}" srcOrd="0" destOrd="0" parTransId="{34D4C61D-0543-42CA-9B44-AA70DF8013B9}" sibTransId="{3FA8DC4F-2517-42E6-A782-A9B809A44E25}"/>
    <dgm:cxn modelId="{F7A51F56-BF55-448E-95F6-6F1BC70693AD}" srcId="{D620AE52-2503-476C-B8E3-458D11293DDD}" destId="{AF12B9ED-5C8B-4BF1-8870-92DC9FD0C6F4}" srcOrd="4" destOrd="0" parTransId="{AC3BD94D-51A6-4A10-BBF0-F8818747C24E}" sibTransId="{094F3B97-D99F-4D40-B024-2CF859FBB28E}"/>
    <dgm:cxn modelId="{4E4B278D-DF31-4F5C-AD79-C482EAF3BBD2}" type="presOf" srcId="{D620AE52-2503-476C-B8E3-458D11293DDD}" destId="{C433EB99-D5C8-4DE0-AEF5-E3D0E33A22D6}" srcOrd="0" destOrd="0" presId="urn:microsoft.com/office/officeart/2005/8/layout/hList6"/>
    <dgm:cxn modelId="{804C4999-AB5C-4D7A-97EF-2A5613E97864}" type="presOf" srcId="{09EDBCBE-950A-4392-9835-3CEEE892A761}" destId="{541F9832-EB0B-4F6A-A290-65AB47D69B24}" srcOrd="0" destOrd="0" presId="urn:microsoft.com/office/officeart/2005/8/layout/hList6"/>
    <dgm:cxn modelId="{FAA009A0-0314-4263-BDA7-0DC53D7D0729}" srcId="{D620AE52-2503-476C-B8E3-458D11293DDD}" destId="{6EE3648F-0AF2-49E2-B64E-4B3BF9E9EC34}" srcOrd="3" destOrd="0" parTransId="{95EA88F7-6BF7-4A89-BC1B-2D433ABAC030}" sibTransId="{2AE03570-C1C3-4DAA-8F3C-BC3A9AE1F63B}"/>
    <dgm:cxn modelId="{612C15A4-F2C2-40FC-BDDA-A0B858F0B841}" srcId="{D620AE52-2503-476C-B8E3-458D11293DDD}" destId="{1AA23199-B66B-4BA3-BEFB-2D49C9290E72}" srcOrd="5" destOrd="0" parTransId="{5BE6214D-4368-4E89-B34A-6C418609D176}" sibTransId="{A587DCF7-87FD-4EA6-8B25-F71405ED53ED}"/>
    <dgm:cxn modelId="{A07208CF-8C00-4D3A-892F-FDF1682A09C9}" type="presOf" srcId="{6EE3648F-0AF2-49E2-B64E-4B3BF9E9EC34}" destId="{CA7F5DE6-5408-499D-8754-44BC13D2267D}" srcOrd="0" destOrd="0" presId="urn:microsoft.com/office/officeart/2005/8/layout/hList6"/>
    <dgm:cxn modelId="{23C4F0FE-3327-48B5-A84B-72B2B704137A}" type="presOf" srcId="{AF12B9ED-5C8B-4BF1-8870-92DC9FD0C6F4}" destId="{1B83E038-A6F9-4766-AA84-2CA7E930A235}" srcOrd="0" destOrd="0" presId="urn:microsoft.com/office/officeart/2005/8/layout/hList6"/>
    <dgm:cxn modelId="{FD86535E-1BE0-4DD8-B775-EC6550C00672}" type="presParOf" srcId="{C433EB99-D5C8-4DE0-AEF5-E3D0E33A22D6}" destId="{541F9832-EB0B-4F6A-A290-65AB47D69B24}" srcOrd="0" destOrd="0" presId="urn:microsoft.com/office/officeart/2005/8/layout/hList6"/>
    <dgm:cxn modelId="{01CC5BE9-C5BB-4B5E-9182-415AEB25FC26}" type="presParOf" srcId="{C433EB99-D5C8-4DE0-AEF5-E3D0E33A22D6}" destId="{F4B0D016-7188-495A-9C6A-51651DF6AF8E}" srcOrd="1" destOrd="0" presId="urn:microsoft.com/office/officeart/2005/8/layout/hList6"/>
    <dgm:cxn modelId="{D2691775-593D-4E82-B49C-4B80C7B8F1B5}" type="presParOf" srcId="{C433EB99-D5C8-4DE0-AEF5-E3D0E33A22D6}" destId="{82D69D28-AF5B-4502-8F05-F73B9E2A94DF}" srcOrd="2" destOrd="0" presId="urn:microsoft.com/office/officeart/2005/8/layout/hList6"/>
    <dgm:cxn modelId="{50332589-7723-4A0E-85CF-03EBE0FC3D7F}" type="presParOf" srcId="{C433EB99-D5C8-4DE0-AEF5-E3D0E33A22D6}" destId="{78912701-92C9-4740-8AA4-020D05D7E6FE}" srcOrd="3" destOrd="0" presId="urn:microsoft.com/office/officeart/2005/8/layout/hList6"/>
    <dgm:cxn modelId="{6E7F7F70-CC6E-40A7-997D-6A4BDABCDB2E}" type="presParOf" srcId="{C433EB99-D5C8-4DE0-AEF5-E3D0E33A22D6}" destId="{7B8166B2-B941-4784-8F13-D24039AF4594}" srcOrd="4" destOrd="0" presId="urn:microsoft.com/office/officeart/2005/8/layout/hList6"/>
    <dgm:cxn modelId="{339B6BB7-78B6-458C-BCED-9C3519655068}" type="presParOf" srcId="{C433EB99-D5C8-4DE0-AEF5-E3D0E33A22D6}" destId="{2766BC37-A779-4FDE-98AD-90B301F09917}" srcOrd="5" destOrd="0" presId="urn:microsoft.com/office/officeart/2005/8/layout/hList6"/>
    <dgm:cxn modelId="{22B912FA-DFF8-4D50-ABA6-A85B37365988}" type="presParOf" srcId="{C433EB99-D5C8-4DE0-AEF5-E3D0E33A22D6}" destId="{CA7F5DE6-5408-499D-8754-44BC13D2267D}" srcOrd="6" destOrd="0" presId="urn:microsoft.com/office/officeart/2005/8/layout/hList6"/>
    <dgm:cxn modelId="{5D30764B-7913-4666-B00A-8B7E668D2089}" type="presParOf" srcId="{C433EB99-D5C8-4DE0-AEF5-E3D0E33A22D6}" destId="{1C792D16-3B3C-409F-9F4E-0C17DDAA5E0D}" srcOrd="7" destOrd="0" presId="urn:microsoft.com/office/officeart/2005/8/layout/hList6"/>
    <dgm:cxn modelId="{068B1688-BD77-4439-8FBB-EE10E618B791}" type="presParOf" srcId="{C433EB99-D5C8-4DE0-AEF5-E3D0E33A22D6}" destId="{1B83E038-A6F9-4766-AA84-2CA7E930A235}" srcOrd="8" destOrd="0" presId="urn:microsoft.com/office/officeart/2005/8/layout/hList6"/>
    <dgm:cxn modelId="{98FB9C71-407D-4050-82BC-7815849F393F}" type="presParOf" srcId="{C433EB99-D5C8-4DE0-AEF5-E3D0E33A22D6}" destId="{BFBDD6CE-8773-4E76-8476-E7D5741CFCB1}" srcOrd="9" destOrd="0" presId="urn:microsoft.com/office/officeart/2005/8/layout/hList6"/>
    <dgm:cxn modelId="{E4A4B38F-6AAC-45F8-A45C-1D20BD8EBB70}" type="presParOf" srcId="{C433EB99-D5C8-4DE0-AEF5-E3D0E33A22D6}" destId="{9BFB19CF-1F47-4592-B7AC-044E600D8791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E60494-89A7-425C-8DF1-66B4E236F1F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535D451-87B0-4155-AE33-7E7D493C5C72}">
      <dgm:prSet/>
      <dgm:spPr>
        <a:solidFill>
          <a:schemeClr val="accent2">
            <a:alpha val="3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tr-TR" b="1" u="sng" dirty="0" err="1"/>
            <a:t>İnstagram</a:t>
          </a:r>
          <a:r>
            <a:rPr lang="tr-TR" b="1" u="sng" dirty="0"/>
            <a:t>:</a:t>
          </a:r>
        </a:p>
        <a:p>
          <a:pPr>
            <a:lnSpc>
              <a:spcPct val="100000"/>
            </a:lnSpc>
          </a:pPr>
          <a:br>
            <a:rPr lang="tr-TR" dirty="0"/>
          </a:br>
          <a:r>
            <a:rPr lang="tr-TR" dirty="0"/>
            <a:t>Yıldız Türkoloji</a:t>
          </a:r>
          <a:br>
            <a:rPr lang="tr-TR" dirty="0"/>
          </a:br>
          <a:r>
            <a:rPr lang="tr-TR" b="1" dirty="0"/>
            <a:t>@yildizturkoloji</a:t>
          </a:r>
        </a:p>
      </dgm:t>
    </dgm:pt>
    <dgm:pt modelId="{45CD5748-BAE2-4C37-8CFE-440B926B9F02}" type="parTrans" cxnId="{1D8ECBCB-BF24-4F70-B9DE-EEF5757CAEE1}">
      <dgm:prSet/>
      <dgm:spPr/>
      <dgm:t>
        <a:bodyPr/>
        <a:lstStyle/>
        <a:p>
          <a:endParaRPr lang="tr-TR"/>
        </a:p>
      </dgm:t>
    </dgm:pt>
    <dgm:pt modelId="{EF92B294-68D5-4780-A9F6-03EE2573EE63}" type="sibTrans" cxnId="{1D8ECBCB-BF24-4F70-B9DE-EEF5757CAEE1}">
      <dgm:prSet/>
      <dgm:spPr/>
      <dgm:t>
        <a:bodyPr/>
        <a:lstStyle/>
        <a:p>
          <a:endParaRPr lang="tr-TR"/>
        </a:p>
      </dgm:t>
    </dgm:pt>
    <dgm:pt modelId="{1C46B741-49D9-4EFF-AD79-6484A0FC3313}">
      <dgm:prSet/>
      <dgm:spPr>
        <a:solidFill>
          <a:srgbClr val="00B0F0">
            <a:alpha val="30000"/>
          </a:srgbClr>
        </a:solidFill>
      </dgm:spPr>
      <dgm:t>
        <a:bodyPr/>
        <a:lstStyle/>
        <a:p>
          <a:pPr>
            <a:lnSpc>
              <a:spcPct val="100000"/>
            </a:lnSpc>
          </a:pPr>
          <a:r>
            <a:rPr lang="tr-TR" b="1" u="sng" dirty="0"/>
            <a:t>Twitter:</a:t>
          </a:r>
        </a:p>
        <a:p>
          <a:pPr>
            <a:lnSpc>
              <a:spcPct val="100000"/>
            </a:lnSpc>
          </a:pPr>
          <a:br>
            <a:rPr lang="tr-TR" dirty="0"/>
          </a:br>
          <a:r>
            <a:rPr lang="tr-TR" dirty="0"/>
            <a:t>Yıldız Türkoloji</a:t>
          </a:r>
          <a:br>
            <a:rPr lang="tr-TR" dirty="0"/>
          </a:br>
          <a:r>
            <a:rPr lang="tr-TR" b="1" dirty="0"/>
            <a:t>@yildizturkoloji</a:t>
          </a:r>
        </a:p>
      </dgm:t>
    </dgm:pt>
    <dgm:pt modelId="{DDB6BD75-EEE0-419F-BF14-C49AECB483AE}" type="parTrans" cxnId="{1CB34C8B-4348-47E4-9C58-88761C2EA6B7}">
      <dgm:prSet/>
      <dgm:spPr/>
      <dgm:t>
        <a:bodyPr/>
        <a:lstStyle/>
        <a:p>
          <a:endParaRPr lang="tr-TR"/>
        </a:p>
      </dgm:t>
    </dgm:pt>
    <dgm:pt modelId="{D42E8C24-57FA-4C6E-80B9-06124CE7B1CF}" type="sibTrans" cxnId="{1CB34C8B-4348-47E4-9C58-88761C2EA6B7}">
      <dgm:prSet/>
      <dgm:spPr/>
      <dgm:t>
        <a:bodyPr/>
        <a:lstStyle/>
        <a:p>
          <a:endParaRPr lang="tr-TR"/>
        </a:p>
      </dgm:t>
    </dgm:pt>
    <dgm:pt modelId="{05BC661A-95B0-4784-A047-4232AACB921F}" type="pres">
      <dgm:prSet presAssocID="{C9E60494-89A7-425C-8DF1-66B4E236F1F4}" presName="compositeShape" presStyleCnt="0">
        <dgm:presLayoutVars>
          <dgm:chMax val="7"/>
          <dgm:dir/>
          <dgm:resizeHandles val="exact"/>
        </dgm:presLayoutVars>
      </dgm:prSet>
      <dgm:spPr/>
    </dgm:pt>
    <dgm:pt modelId="{F13CDF39-0D5C-432D-BA3F-77D540B0B211}" type="pres">
      <dgm:prSet presAssocID="{1535D451-87B0-4155-AE33-7E7D493C5C72}" presName="circ1" presStyleLbl="vennNode1" presStyleIdx="0" presStyleCnt="2" custLinFactNeighborY="-954"/>
      <dgm:spPr/>
    </dgm:pt>
    <dgm:pt modelId="{6603357F-65FF-44D4-A670-81E2A1FE37F3}" type="pres">
      <dgm:prSet presAssocID="{1535D451-87B0-4155-AE33-7E7D493C5C7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98DC783-977C-47F9-B073-5C54E3A1D4C7}" type="pres">
      <dgm:prSet presAssocID="{1C46B741-49D9-4EFF-AD79-6484A0FC3313}" presName="circ2" presStyleLbl="vennNode1" presStyleIdx="1" presStyleCnt="2"/>
      <dgm:spPr/>
    </dgm:pt>
    <dgm:pt modelId="{5A942B09-422B-4E2B-9927-87A81364BA74}" type="pres">
      <dgm:prSet presAssocID="{1C46B741-49D9-4EFF-AD79-6484A0FC331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594A60A-1515-4D84-AE1D-E5DD81A40BDE}" type="presOf" srcId="{1C46B741-49D9-4EFF-AD79-6484A0FC3313}" destId="{D98DC783-977C-47F9-B073-5C54E3A1D4C7}" srcOrd="0" destOrd="0" presId="urn:microsoft.com/office/officeart/2005/8/layout/venn1"/>
    <dgm:cxn modelId="{A49CDB35-EF99-499A-A6E6-29EFEC18255B}" type="presOf" srcId="{1C46B741-49D9-4EFF-AD79-6484A0FC3313}" destId="{5A942B09-422B-4E2B-9927-87A81364BA74}" srcOrd="1" destOrd="0" presId="urn:microsoft.com/office/officeart/2005/8/layout/venn1"/>
    <dgm:cxn modelId="{D51C093B-B6C1-4EA2-A616-FA0A8E2725E1}" type="presOf" srcId="{1535D451-87B0-4155-AE33-7E7D493C5C72}" destId="{6603357F-65FF-44D4-A670-81E2A1FE37F3}" srcOrd="1" destOrd="0" presId="urn:microsoft.com/office/officeart/2005/8/layout/venn1"/>
    <dgm:cxn modelId="{526DDE5B-5750-49ED-B62A-F4881442B0EB}" type="presOf" srcId="{C9E60494-89A7-425C-8DF1-66B4E236F1F4}" destId="{05BC661A-95B0-4784-A047-4232AACB921F}" srcOrd="0" destOrd="0" presId="urn:microsoft.com/office/officeart/2005/8/layout/venn1"/>
    <dgm:cxn modelId="{1CB34C8B-4348-47E4-9C58-88761C2EA6B7}" srcId="{C9E60494-89A7-425C-8DF1-66B4E236F1F4}" destId="{1C46B741-49D9-4EFF-AD79-6484A0FC3313}" srcOrd="1" destOrd="0" parTransId="{DDB6BD75-EEE0-419F-BF14-C49AECB483AE}" sibTransId="{D42E8C24-57FA-4C6E-80B9-06124CE7B1CF}"/>
    <dgm:cxn modelId="{1D8ECBCB-BF24-4F70-B9DE-EEF5757CAEE1}" srcId="{C9E60494-89A7-425C-8DF1-66B4E236F1F4}" destId="{1535D451-87B0-4155-AE33-7E7D493C5C72}" srcOrd="0" destOrd="0" parTransId="{45CD5748-BAE2-4C37-8CFE-440B926B9F02}" sibTransId="{EF92B294-68D5-4780-A9F6-03EE2573EE63}"/>
    <dgm:cxn modelId="{A73D67DC-FA4A-4843-9A0C-EB2A8013B0F2}" type="presOf" srcId="{1535D451-87B0-4155-AE33-7E7D493C5C72}" destId="{F13CDF39-0D5C-432D-BA3F-77D540B0B211}" srcOrd="0" destOrd="0" presId="urn:microsoft.com/office/officeart/2005/8/layout/venn1"/>
    <dgm:cxn modelId="{42F8EF60-1B0B-4291-B3B4-1AB00D5F431C}" type="presParOf" srcId="{05BC661A-95B0-4784-A047-4232AACB921F}" destId="{F13CDF39-0D5C-432D-BA3F-77D540B0B211}" srcOrd="0" destOrd="0" presId="urn:microsoft.com/office/officeart/2005/8/layout/venn1"/>
    <dgm:cxn modelId="{76615905-4DC4-4E05-AABB-76D07EE46BB5}" type="presParOf" srcId="{05BC661A-95B0-4784-A047-4232AACB921F}" destId="{6603357F-65FF-44D4-A670-81E2A1FE37F3}" srcOrd="1" destOrd="0" presId="urn:microsoft.com/office/officeart/2005/8/layout/venn1"/>
    <dgm:cxn modelId="{DDDA27AA-CF57-4EED-9000-18525C4A151E}" type="presParOf" srcId="{05BC661A-95B0-4784-A047-4232AACB921F}" destId="{D98DC783-977C-47F9-B073-5C54E3A1D4C7}" srcOrd="2" destOrd="0" presId="urn:microsoft.com/office/officeart/2005/8/layout/venn1"/>
    <dgm:cxn modelId="{4CC60E82-1497-4B1D-B2D3-AD5FB9B44440}" type="presParOf" srcId="{05BC661A-95B0-4784-A047-4232AACB921F}" destId="{5A942B09-422B-4E2B-9927-87A81364BA74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77C300-5F6B-4BAB-BEAB-28CC305FF66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53F0A5F-AF95-484B-9E2D-9E8170E16AB2}">
      <dgm:prSet/>
      <dgm:spPr/>
      <dgm:t>
        <a:bodyPr/>
        <a:lstStyle/>
        <a:p>
          <a:r>
            <a:rPr lang="tr-TR" dirty="0"/>
            <a:t>311 Lisans Öğrencisi</a:t>
          </a:r>
        </a:p>
      </dgm:t>
    </dgm:pt>
    <dgm:pt modelId="{67BE026F-E4BF-4333-9E7D-E2D2578720EF}" type="parTrans" cxnId="{2F3B19C0-04AF-47C4-B019-29A1946E57C1}">
      <dgm:prSet/>
      <dgm:spPr/>
      <dgm:t>
        <a:bodyPr/>
        <a:lstStyle/>
        <a:p>
          <a:endParaRPr lang="tr-TR"/>
        </a:p>
      </dgm:t>
    </dgm:pt>
    <dgm:pt modelId="{CF0543A4-4BD3-4116-9F76-488AD7A51F5B}" type="sibTrans" cxnId="{2F3B19C0-04AF-47C4-B019-29A1946E57C1}">
      <dgm:prSet/>
      <dgm:spPr/>
      <dgm:t>
        <a:bodyPr/>
        <a:lstStyle/>
        <a:p>
          <a:endParaRPr lang="tr-TR"/>
        </a:p>
      </dgm:t>
    </dgm:pt>
    <dgm:pt modelId="{2463A0E6-9377-4624-B4D6-D7A494DC21AC}">
      <dgm:prSet/>
      <dgm:spPr/>
      <dgm:t>
        <a:bodyPr/>
        <a:lstStyle/>
        <a:p>
          <a:r>
            <a:rPr lang="tr-TR" dirty="0"/>
            <a:t>60 Yüksek Lisans Öğrencisi</a:t>
          </a:r>
        </a:p>
      </dgm:t>
    </dgm:pt>
    <dgm:pt modelId="{8C7B157F-510D-4145-B137-E62CF2F9115A}" type="parTrans" cxnId="{8EB131B9-8F39-4632-A1C4-223CEB239927}">
      <dgm:prSet/>
      <dgm:spPr/>
      <dgm:t>
        <a:bodyPr/>
        <a:lstStyle/>
        <a:p>
          <a:endParaRPr lang="tr-TR"/>
        </a:p>
      </dgm:t>
    </dgm:pt>
    <dgm:pt modelId="{9159FB32-28E3-486C-A33F-6270C974DBA3}" type="sibTrans" cxnId="{8EB131B9-8F39-4632-A1C4-223CEB239927}">
      <dgm:prSet/>
      <dgm:spPr/>
      <dgm:t>
        <a:bodyPr/>
        <a:lstStyle/>
        <a:p>
          <a:endParaRPr lang="tr-TR"/>
        </a:p>
      </dgm:t>
    </dgm:pt>
    <dgm:pt modelId="{F91CBF65-2DE2-4AE1-95B8-DD86AFE1357D}">
      <dgm:prSet/>
      <dgm:spPr/>
      <dgm:t>
        <a:bodyPr/>
        <a:lstStyle/>
        <a:p>
          <a:r>
            <a:rPr lang="tr-TR" dirty="0"/>
            <a:t>65 Doktora Öğrencisi</a:t>
          </a:r>
        </a:p>
      </dgm:t>
    </dgm:pt>
    <dgm:pt modelId="{6808D4B3-B373-4636-97FF-68CFAFE4D827}" type="parTrans" cxnId="{36A0DC58-D8D3-493C-9786-B0AD47B61503}">
      <dgm:prSet/>
      <dgm:spPr/>
      <dgm:t>
        <a:bodyPr/>
        <a:lstStyle/>
        <a:p>
          <a:endParaRPr lang="tr-TR"/>
        </a:p>
      </dgm:t>
    </dgm:pt>
    <dgm:pt modelId="{D8E99DC5-7193-46FF-9909-02951949D634}" type="sibTrans" cxnId="{36A0DC58-D8D3-493C-9786-B0AD47B61503}">
      <dgm:prSet/>
      <dgm:spPr/>
      <dgm:t>
        <a:bodyPr/>
        <a:lstStyle/>
        <a:p>
          <a:endParaRPr lang="tr-TR"/>
        </a:p>
      </dgm:t>
    </dgm:pt>
    <dgm:pt modelId="{963BEEE0-A0D9-49B9-A604-38C0F0B8185E}">
      <dgm:prSet/>
      <dgm:spPr/>
      <dgm:t>
        <a:bodyPr/>
        <a:lstStyle/>
        <a:p>
          <a:r>
            <a:rPr lang="tr-TR" dirty="0"/>
            <a:t>8 Erasmus Anlaşmalı Üniversite</a:t>
          </a:r>
        </a:p>
      </dgm:t>
    </dgm:pt>
    <dgm:pt modelId="{C431E498-7E79-410D-AAB9-6DF98A4E5ACE}" type="parTrans" cxnId="{26324E7F-BDEA-4EDA-B029-7C18AE6BB609}">
      <dgm:prSet/>
      <dgm:spPr/>
      <dgm:t>
        <a:bodyPr/>
        <a:lstStyle/>
        <a:p>
          <a:endParaRPr lang="tr-TR"/>
        </a:p>
      </dgm:t>
    </dgm:pt>
    <dgm:pt modelId="{7305EBD1-CF36-45D8-964F-78A4C2EB40B4}" type="sibTrans" cxnId="{26324E7F-BDEA-4EDA-B029-7C18AE6BB609}">
      <dgm:prSet/>
      <dgm:spPr/>
      <dgm:t>
        <a:bodyPr/>
        <a:lstStyle/>
        <a:p>
          <a:endParaRPr lang="tr-TR"/>
        </a:p>
      </dgm:t>
    </dgm:pt>
    <dgm:pt modelId="{BA17118E-D957-4813-BE47-0CE2F91D62C4}" type="pres">
      <dgm:prSet presAssocID="{5477C300-5F6B-4BAB-BEAB-28CC305FF664}" presName="compositeShape" presStyleCnt="0">
        <dgm:presLayoutVars>
          <dgm:chMax val="7"/>
          <dgm:dir/>
          <dgm:resizeHandles val="exact"/>
        </dgm:presLayoutVars>
      </dgm:prSet>
      <dgm:spPr/>
    </dgm:pt>
    <dgm:pt modelId="{88A9DDE8-4753-423D-8CB2-738DBCA8A7AE}" type="pres">
      <dgm:prSet presAssocID="{C53F0A5F-AF95-484B-9E2D-9E8170E16AB2}" presName="circ1" presStyleLbl="vennNode1" presStyleIdx="0" presStyleCnt="4" custLinFactNeighborY="-1923"/>
      <dgm:spPr/>
    </dgm:pt>
    <dgm:pt modelId="{079BF09E-8875-400B-93E2-E903A729F546}" type="pres">
      <dgm:prSet presAssocID="{C53F0A5F-AF95-484B-9E2D-9E8170E16AB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B22921D-52DB-4FE6-ACC1-7534C3647D84}" type="pres">
      <dgm:prSet presAssocID="{2463A0E6-9377-4624-B4D6-D7A494DC21AC}" presName="circ2" presStyleLbl="vennNode1" presStyleIdx="1" presStyleCnt="4"/>
      <dgm:spPr/>
    </dgm:pt>
    <dgm:pt modelId="{BED755C7-22DC-4110-915A-D44121AB6B40}" type="pres">
      <dgm:prSet presAssocID="{2463A0E6-9377-4624-B4D6-D7A494DC21A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2BA065B-A802-417B-A18B-A0A513236582}" type="pres">
      <dgm:prSet presAssocID="{F91CBF65-2DE2-4AE1-95B8-DD86AFE1357D}" presName="circ3" presStyleLbl="vennNode1" presStyleIdx="2" presStyleCnt="4"/>
      <dgm:spPr/>
    </dgm:pt>
    <dgm:pt modelId="{9694A334-D7C2-4660-AE6F-49D8DF098634}" type="pres">
      <dgm:prSet presAssocID="{F91CBF65-2DE2-4AE1-95B8-DD86AFE1357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E2F79F2-D69C-481D-81A8-9B9CBC08C0F8}" type="pres">
      <dgm:prSet presAssocID="{963BEEE0-A0D9-49B9-A604-38C0F0B8185E}" presName="circ4" presStyleLbl="vennNode1" presStyleIdx="3" presStyleCnt="4"/>
      <dgm:spPr/>
    </dgm:pt>
    <dgm:pt modelId="{F6D3E3C0-5DBF-471C-BBB4-B6B588343397}" type="pres">
      <dgm:prSet presAssocID="{963BEEE0-A0D9-49B9-A604-38C0F0B8185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539680F-A864-4C90-92F6-94C6023F6364}" type="presOf" srcId="{2463A0E6-9377-4624-B4D6-D7A494DC21AC}" destId="{AB22921D-52DB-4FE6-ACC1-7534C3647D84}" srcOrd="0" destOrd="0" presId="urn:microsoft.com/office/officeart/2005/8/layout/venn1"/>
    <dgm:cxn modelId="{BB1B4219-9421-47F4-8C70-1CF57B60F147}" type="presOf" srcId="{F91CBF65-2DE2-4AE1-95B8-DD86AFE1357D}" destId="{82BA065B-A802-417B-A18B-A0A513236582}" srcOrd="0" destOrd="0" presId="urn:microsoft.com/office/officeart/2005/8/layout/venn1"/>
    <dgm:cxn modelId="{981E8336-E3F0-47C9-AF99-5E8737FB7BFA}" type="presOf" srcId="{F91CBF65-2DE2-4AE1-95B8-DD86AFE1357D}" destId="{9694A334-D7C2-4660-AE6F-49D8DF098634}" srcOrd="1" destOrd="0" presId="urn:microsoft.com/office/officeart/2005/8/layout/venn1"/>
    <dgm:cxn modelId="{4563F54A-10DC-44F0-8121-99AE15E27375}" type="presOf" srcId="{C53F0A5F-AF95-484B-9E2D-9E8170E16AB2}" destId="{079BF09E-8875-400B-93E2-E903A729F546}" srcOrd="1" destOrd="0" presId="urn:microsoft.com/office/officeart/2005/8/layout/venn1"/>
    <dgm:cxn modelId="{36A0DC58-D8D3-493C-9786-B0AD47B61503}" srcId="{5477C300-5F6B-4BAB-BEAB-28CC305FF664}" destId="{F91CBF65-2DE2-4AE1-95B8-DD86AFE1357D}" srcOrd="2" destOrd="0" parTransId="{6808D4B3-B373-4636-97FF-68CFAFE4D827}" sibTransId="{D8E99DC5-7193-46FF-9909-02951949D634}"/>
    <dgm:cxn modelId="{26324E7F-BDEA-4EDA-B029-7C18AE6BB609}" srcId="{5477C300-5F6B-4BAB-BEAB-28CC305FF664}" destId="{963BEEE0-A0D9-49B9-A604-38C0F0B8185E}" srcOrd="3" destOrd="0" parTransId="{C431E498-7E79-410D-AAB9-6DF98A4E5ACE}" sibTransId="{7305EBD1-CF36-45D8-964F-78A4C2EB40B4}"/>
    <dgm:cxn modelId="{C156EC9C-C89F-4E60-9F27-818F804AAB1E}" type="presOf" srcId="{C53F0A5F-AF95-484B-9E2D-9E8170E16AB2}" destId="{88A9DDE8-4753-423D-8CB2-738DBCA8A7AE}" srcOrd="0" destOrd="0" presId="urn:microsoft.com/office/officeart/2005/8/layout/venn1"/>
    <dgm:cxn modelId="{5C43D1A4-1E86-4C29-AC50-92BF43A87B1E}" type="presOf" srcId="{2463A0E6-9377-4624-B4D6-D7A494DC21AC}" destId="{BED755C7-22DC-4110-915A-D44121AB6B40}" srcOrd="1" destOrd="0" presId="urn:microsoft.com/office/officeart/2005/8/layout/venn1"/>
    <dgm:cxn modelId="{8EB131B9-8F39-4632-A1C4-223CEB239927}" srcId="{5477C300-5F6B-4BAB-BEAB-28CC305FF664}" destId="{2463A0E6-9377-4624-B4D6-D7A494DC21AC}" srcOrd="1" destOrd="0" parTransId="{8C7B157F-510D-4145-B137-E62CF2F9115A}" sibTransId="{9159FB32-28E3-486C-A33F-6270C974DBA3}"/>
    <dgm:cxn modelId="{2F3B19C0-04AF-47C4-B019-29A1946E57C1}" srcId="{5477C300-5F6B-4BAB-BEAB-28CC305FF664}" destId="{C53F0A5F-AF95-484B-9E2D-9E8170E16AB2}" srcOrd="0" destOrd="0" parTransId="{67BE026F-E4BF-4333-9E7D-E2D2578720EF}" sibTransId="{CF0543A4-4BD3-4116-9F76-488AD7A51F5B}"/>
    <dgm:cxn modelId="{96552EC2-CAAC-4CD8-B6D1-EF836701A651}" type="presOf" srcId="{963BEEE0-A0D9-49B9-A604-38C0F0B8185E}" destId="{F6D3E3C0-5DBF-471C-BBB4-B6B588343397}" srcOrd="1" destOrd="0" presId="urn:microsoft.com/office/officeart/2005/8/layout/venn1"/>
    <dgm:cxn modelId="{793E6CE6-1E3B-4DB9-9EF6-BFCB86482616}" type="presOf" srcId="{963BEEE0-A0D9-49B9-A604-38C0F0B8185E}" destId="{3E2F79F2-D69C-481D-81A8-9B9CBC08C0F8}" srcOrd="0" destOrd="0" presId="urn:microsoft.com/office/officeart/2005/8/layout/venn1"/>
    <dgm:cxn modelId="{6130C9E8-C65E-4D3A-ACC0-9A9D0C9223E5}" type="presOf" srcId="{5477C300-5F6B-4BAB-BEAB-28CC305FF664}" destId="{BA17118E-D957-4813-BE47-0CE2F91D62C4}" srcOrd="0" destOrd="0" presId="urn:microsoft.com/office/officeart/2005/8/layout/venn1"/>
    <dgm:cxn modelId="{627046D1-E667-4A11-8FD4-77DD38D3FD70}" type="presParOf" srcId="{BA17118E-D957-4813-BE47-0CE2F91D62C4}" destId="{88A9DDE8-4753-423D-8CB2-738DBCA8A7AE}" srcOrd="0" destOrd="0" presId="urn:microsoft.com/office/officeart/2005/8/layout/venn1"/>
    <dgm:cxn modelId="{B018D2AB-72C5-4A67-9BC7-0E3B52D70069}" type="presParOf" srcId="{BA17118E-D957-4813-BE47-0CE2F91D62C4}" destId="{079BF09E-8875-400B-93E2-E903A729F546}" srcOrd="1" destOrd="0" presId="urn:microsoft.com/office/officeart/2005/8/layout/venn1"/>
    <dgm:cxn modelId="{2FE89C0A-F835-4092-A23E-652ECC24719F}" type="presParOf" srcId="{BA17118E-D957-4813-BE47-0CE2F91D62C4}" destId="{AB22921D-52DB-4FE6-ACC1-7534C3647D84}" srcOrd="2" destOrd="0" presId="urn:microsoft.com/office/officeart/2005/8/layout/venn1"/>
    <dgm:cxn modelId="{E1EEADA5-4DA9-4AC4-9D79-F4F5FC085B06}" type="presParOf" srcId="{BA17118E-D957-4813-BE47-0CE2F91D62C4}" destId="{BED755C7-22DC-4110-915A-D44121AB6B40}" srcOrd="3" destOrd="0" presId="urn:microsoft.com/office/officeart/2005/8/layout/venn1"/>
    <dgm:cxn modelId="{7E714151-F9E2-48F9-A578-3DD6DF3E198D}" type="presParOf" srcId="{BA17118E-D957-4813-BE47-0CE2F91D62C4}" destId="{82BA065B-A802-417B-A18B-A0A513236582}" srcOrd="4" destOrd="0" presId="urn:microsoft.com/office/officeart/2005/8/layout/venn1"/>
    <dgm:cxn modelId="{95D851C0-5109-4CD3-A025-1B17BB039889}" type="presParOf" srcId="{BA17118E-D957-4813-BE47-0CE2F91D62C4}" destId="{9694A334-D7C2-4660-AE6F-49D8DF098634}" srcOrd="5" destOrd="0" presId="urn:microsoft.com/office/officeart/2005/8/layout/venn1"/>
    <dgm:cxn modelId="{E3B37BBB-54A7-4A09-9A3D-CB1CB4A67407}" type="presParOf" srcId="{BA17118E-D957-4813-BE47-0CE2F91D62C4}" destId="{3E2F79F2-D69C-481D-81A8-9B9CBC08C0F8}" srcOrd="6" destOrd="0" presId="urn:microsoft.com/office/officeart/2005/8/layout/venn1"/>
    <dgm:cxn modelId="{6D5412C8-4142-4736-842A-EEA4233F319A}" type="presParOf" srcId="{BA17118E-D957-4813-BE47-0CE2F91D62C4}" destId="{F6D3E3C0-5DBF-471C-BBB4-B6B588343397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DB0BCF-C3D6-4480-9600-6B830AFF1B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tr-TR"/>
        </a:p>
      </dgm:t>
    </dgm:pt>
    <dgm:pt modelId="{B445E418-91E8-4203-B2F1-994FB4749AED}">
      <dgm:prSet/>
      <dgm:spPr/>
      <dgm:t>
        <a:bodyPr/>
        <a:lstStyle/>
        <a:p>
          <a:r>
            <a:rPr lang="tr-TR"/>
            <a:t>5 Profesör</a:t>
          </a:r>
        </a:p>
      </dgm:t>
    </dgm:pt>
    <dgm:pt modelId="{99DCDC2C-51A7-493D-9CB6-2FC19075251E}" type="parTrans" cxnId="{2D818620-DF67-49A4-B1D0-3BB320605259}">
      <dgm:prSet/>
      <dgm:spPr/>
      <dgm:t>
        <a:bodyPr/>
        <a:lstStyle/>
        <a:p>
          <a:endParaRPr lang="tr-TR"/>
        </a:p>
      </dgm:t>
    </dgm:pt>
    <dgm:pt modelId="{029B68FD-2008-497D-908E-9EB72E033C4C}" type="sibTrans" cxnId="{2D818620-DF67-49A4-B1D0-3BB320605259}">
      <dgm:prSet/>
      <dgm:spPr/>
      <dgm:t>
        <a:bodyPr/>
        <a:lstStyle/>
        <a:p>
          <a:endParaRPr lang="tr-TR"/>
        </a:p>
      </dgm:t>
    </dgm:pt>
    <dgm:pt modelId="{43ABF4BF-91BD-4B59-BE16-511F63F17737}">
      <dgm:prSet/>
      <dgm:spPr/>
      <dgm:t>
        <a:bodyPr/>
        <a:lstStyle/>
        <a:p>
          <a:r>
            <a:rPr lang="tr-TR"/>
            <a:t>4 Doçent</a:t>
          </a:r>
        </a:p>
      </dgm:t>
    </dgm:pt>
    <dgm:pt modelId="{2518A190-BB22-41C5-AEA1-C920D1333F02}" type="parTrans" cxnId="{CF777BCA-E25B-4E45-8912-D79464732570}">
      <dgm:prSet/>
      <dgm:spPr/>
      <dgm:t>
        <a:bodyPr/>
        <a:lstStyle/>
        <a:p>
          <a:endParaRPr lang="tr-TR"/>
        </a:p>
      </dgm:t>
    </dgm:pt>
    <dgm:pt modelId="{3B9B5428-B81A-408D-B7DE-AE7D14CC4395}" type="sibTrans" cxnId="{CF777BCA-E25B-4E45-8912-D79464732570}">
      <dgm:prSet/>
      <dgm:spPr/>
      <dgm:t>
        <a:bodyPr/>
        <a:lstStyle/>
        <a:p>
          <a:endParaRPr lang="tr-TR"/>
        </a:p>
      </dgm:t>
    </dgm:pt>
    <dgm:pt modelId="{B546F2CA-B472-4D45-A5B9-E530EB8325FD}">
      <dgm:prSet/>
      <dgm:spPr/>
      <dgm:t>
        <a:bodyPr/>
        <a:lstStyle/>
        <a:p>
          <a:r>
            <a:rPr lang="tr-TR"/>
            <a:t>4 Dr. Öğretim Üyesi</a:t>
          </a:r>
        </a:p>
      </dgm:t>
    </dgm:pt>
    <dgm:pt modelId="{B996CD90-37A7-483B-80B0-80529E161A7C}" type="parTrans" cxnId="{0C8BC708-F3FD-4E15-B00C-54404571CB58}">
      <dgm:prSet/>
      <dgm:spPr/>
      <dgm:t>
        <a:bodyPr/>
        <a:lstStyle/>
        <a:p>
          <a:endParaRPr lang="tr-TR"/>
        </a:p>
      </dgm:t>
    </dgm:pt>
    <dgm:pt modelId="{84ACF14C-E520-4969-AB26-4DA7636C6BB7}" type="sibTrans" cxnId="{0C8BC708-F3FD-4E15-B00C-54404571CB58}">
      <dgm:prSet/>
      <dgm:spPr/>
      <dgm:t>
        <a:bodyPr/>
        <a:lstStyle/>
        <a:p>
          <a:endParaRPr lang="tr-TR"/>
        </a:p>
      </dgm:t>
    </dgm:pt>
    <dgm:pt modelId="{2AA83889-8397-41FA-958E-5BB5F5C6E910}">
      <dgm:prSet/>
      <dgm:spPr/>
      <dgm:t>
        <a:bodyPr/>
        <a:lstStyle/>
        <a:p>
          <a:r>
            <a:rPr lang="tr-TR"/>
            <a:t>3 Dr. Araştırma Görevlisi</a:t>
          </a:r>
        </a:p>
      </dgm:t>
    </dgm:pt>
    <dgm:pt modelId="{22438384-01BE-4CEC-A056-9FA2108A9689}" type="parTrans" cxnId="{5C01CDBF-C2E2-4248-A6B8-B10ECE002455}">
      <dgm:prSet/>
      <dgm:spPr/>
      <dgm:t>
        <a:bodyPr/>
        <a:lstStyle/>
        <a:p>
          <a:endParaRPr lang="tr-TR"/>
        </a:p>
      </dgm:t>
    </dgm:pt>
    <dgm:pt modelId="{F36D04B7-5D21-43FD-AF87-B5A91D3375DE}" type="sibTrans" cxnId="{5C01CDBF-C2E2-4248-A6B8-B10ECE002455}">
      <dgm:prSet/>
      <dgm:spPr/>
      <dgm:t>
        <a:bodyPr/>
        <a:lstStyle/>
        <a:p>
          <a:endParaRPr lang="tr-TR"/>
        </a:p>
      </dgm:t>
    </dgm:pt>
    <dgm:pt modelId="{E70336D4-4ED8-4B49-B500-29FB9D46314E}">
      <dgm:prSet/>
      <dgm:spPr/>
      <dgm:t>
        <a:bodyPr/>
        <a:lstStyle/>
        <a:p>
          <a:r>
            <a:rPr lang="tr-TR"/>
            <a:t>5 Araştırma Görevlisi</a:t>
          </a:r>
        </a:p>
      </dgm:t>
    </dgm:pt>
    <dgm:pt modelId="{6D1C2623-3302-4F36-B9EE-36108FBF8095}" type="parTrans" cxnId="{232A95CE-564F-41B4-8D69-121FB3504C67}">
      <dgm:prSet/>
      <dgm:spPr/>
      <dgm:t>
        <a:bodyPr/>
        <a:lstStyle/>
        <a:p>
          <a:endParaRPr lang="tr-TR"/>
        </a:p>
      </dgm:t>
    </dgm:pt>
    <dgm:pt modelId="{42D01A8E-B24E-4E44-9260-80C4A7FEB706}" type="sibTrans" cxnId="{232A95CE-564F-41B4-8D69-121FB3504C67}">
      <dgm:prSet/>
      <dgm:spPr/>
      <dgm:t>
        <a:bodyPr/>
        <a:lstStyle/>
        <a:p>
          <a:endParaRPr lang="tr-TR"/>
        </a:p>
      </dgm:t>
    </dgm:pt>
    <dgm:pt modelId="{5E2EE506-9443-4C7D-95CA-E98216DAA4CC}" type="pres">
      <dgm:prSet presAssocID="{A2DB0BCF-C3D6-4480-9600-6B830AFF1B44}" presName="linear" presStyleCnt="0">
        <dgm:presLayoutVars>
          <dgm:animLvl val="lvl"/>
          <dgm:resizeHandles val="exact"/>
        </dgm:presLayoutVars>
      </dgm:prSet>
      <dgm:spPr/>
    </dgm:pt>
    <dgm:pt modelId="{249AC9F6-74C7-4106-A9EF-4B8B907FDAA9}" type="pres">
      <dgm:prSet presAssocID="{B445E418-91E8-4203-B2F1-994FB4749AE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1E89FB0-941C-497F-9A75-B1A226DE20DD}" type="pres">
      <dgm:prSet presAssocID="{029B68FD-2008-497D-908E-9EB72E033C4C}" presName="spacer" presStyleCnt="0"/>
      <dgm:spPr/>
    </dgm:pt>
    <dgm:pt modelId="{98165A82-90BF-4D87-9F13-5A17EDCAD7CD}" type="pres">
      <dgm:prSet presAssocID="{43ABF4BF-91BD-4B59-BE16-511F63F1773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B6EED0C-8303-48F1-B0ED-BA45D6B05801}" type="pres">
      <dgm:prSet presAssocID="{3B9B5428-B81A-408D-B7DE-AE7D14CC4395}" presName="spacer" presStyleCnt="0"/>
      <dgm:spPr/>
    </dgm:pt>
    <dgm:pt modelId="{0B91B043-0D8C-4978-BB07-3EACCC064074}" type="pres">
      <dgm:prSet presAssocID="{B546F2CA-B472-4D45-A5B9-E530EB8325F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A94892B-F771-47FB-B484-2E295B950148}" type="pres">
      <dgm:prSet presAssocID="{84ACF14C-E520-4969-AB26-4DA7636C6BB7}" presName="spacer" presStyleCnt="0"/>
      <dgm:spPr/>
    </dgm:pt>
    <dgm:pt modelId="{B3020E6B-6B1B-4452-A5D1-3B2511BD71F9}" type="pres">
      <dgm:prSet presAssocID="{2AA83889-8397-41FA-958E-5BB5F5C6E91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380460C-1DD0-4A1A-AFAB-708A05C6D632}" type="pres">
      <dgm:prSet presAssocID="{F36D04B7-5D21-43FD-AF87-B5A91D3375DE}" presName="spacer" presStyleCnt="0"/>
      <dgm:spPr/>
    </dgm:pt>
    <dgm:pt modelId="{0A69BED0-948C-4257-807E-D107C3F70CC6}" type="pres">
      <dgm:prSet presAssocID="{E70336D4-4ED8-4B49-B500-29FB9D46314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C8BC708-F3FD-4E15-B00C-54404571CB58}" srcId="{A2DB0BCF-C3D6-4480-9600-6B830AFF1B44}" destId="{B546F2CA-B472-4D45-A5B9-E530EB8325FD}" srcOrd="2" destOrd="0" parTransId="{B996CD90-37A7-483B-80B0-80529E161A7C}" sibTransId="{84ACF14C-E520-4969-AB26-4DA7636C6BB7}"/>
    <dgm:cxn modelId="{2D818620-DF67-49A4-B1D0-3BB320605259}" srcId="{A2DB0BCF-C3D6-4480-9600-6B830AFF1B44}" destId="{B445E418-91E8-4203-B2F1-994FB4749AED}" srcOrd="0" destOrd="0" parTransId="{99DCDC2C-51A7-493D-9CB6-2FC19075251E}" sibTransId="{029B68FD-2008-497D-908E-9EB72E033C4C}"/>
    <dgm:cxn modelId="{070D872F-55D0-41E1-BAC4-9993310D5687}" type="presOf" srcId="{E70336D4-4ED8-4B49-B500-29FB9D46314E}" destId="{0A69BED0-948C-4257-807E-D107C3F70CC6}" srcOrd="0" destOrd="0" presId="urn:microsoft.com/office/officeart/2005/8/layout/vList2"/>
    <dgm:cxn modelId="{B6E34A8E-BDCC-4B4D-8D64-D374D0915363}" type="presOf" srcId="{A2DB0BCF-C3D6-4480-9600-6B830AFF1B44}" destId="{5E2EE506-9443-4C7D-95CA-E98216DAA4CC}" srcOrd="0" destOrd="0" presId="urn:microsoft.com/office/officeart/2005/8/layout/vList2"/>
    <dgm:cxn modelId="{2347DC9C-6E83-421F-AE06-5657A9A25C7C}" type="presOf" srcId="{2AA83889-8397-41FA-958E-5BB5F5C6E910}" destId="{B3020E6B-6B1B-4452-A5D1-3B2511BD71F9}" srcOrd="0" destOrd="0" presId="urn:microsoft.com/office/officeart/2005/8/layout/vList2"/>
    <dgm:cxn modelId="{5C01CDBF-C2E2-4248-A6B8-B10ECE002455}" srcId="{A2DB0BCF-C3D6-4480-9600-6B830AFF1B44}" destId="{2AA83889-8397-41FA-958E-5BB5F5C6E910}" srcOrd="3" destOrd="0" parTransId="{22438384-01BE-4CEC-A056-9FA2108A9689}" sibTransId="{F36D04B7-5D21-43FD-AF87-B5A91D3375DE}"/>
    <dgm:cxn modelId="{CF777BCA-E25B-4E45-8912-D79464732570}" srcId="{A2DB0BCF-C3D6-4480-9600-6B830AFF1B44}" destId="{43ABF4BF-91BD-4B59-BE16-511F63F17737}" srcOrd="1" destOrd="0" parTransId="{2518A190-BB22-41C5-AEA1-C920D1333F02}" sibTransId="{3B9B5428-B81A-408D-B7DE-AE7D14CC4395}"/>
    <dgm:cxn modelId="{232A95CE-564F-41B4-8D69-121FB3504C67}" srcId="{A2DB0BCF-C3D6-4480-9600-6B830AFF1B44}" destId="{E70336D4-4ED8-4B49-B500-29FB9D46314E}" srcOrd="4" destOrd="0" parTransId="{6D1C2623-3302-4F36-B9EE-36108FBF8095}" sibTransId="{42D01A8E-B24E-4E44-9260-80C4A7FEB706}"/>
    <dgm:cxn modelId="{0B0067D4-FE2E-4368-9AC1-68F1C509A83E}" type="presOf" srcId="{B445E418-91E8-4203-B2F1-994FB4749AED}" destId="{249AC9F6-74C7-4106-A9EF-4B8B907FDAA9}" srcOrd="0" destOrd="0" presId="urn:microsoft.com/office/officeart/2005/8/layout/vList2"/>
    <dgm:cxn modelId="{03688CDF-8B32-4C79-81A0-711435760203}" type="presOf" srcId="{43ABF4BF-91BD-4B59-BE16-511F63F17737}" destId="{98165A82-90BF-4D87-9F13-5A17EDCAD7CD}" srcOrd="0" destOrd="0" presId="urn:microsoft.com/office/officeart/2005/8/layout/vList2"/>
    <dgm:cxn modelId="{1AFB8EFF-DAF6-4984-8EE2-C7FCB7D4C96D}" type="presOf" srcId="{B546F2CA-B472-4D45-A5B9-E530EB8325FD}" destId="{0B91B043-0D8C-4978-BB07-3EACCC064074}" srcOrd="0" destOrd="0" presId="urn:microsoft.com/office/officeart/2005/8/layout/vList2"/>
    <dgm:cxn modelId="{FF9F660C-993B-4862-A4BC-3DD60F5C5779}" type="presParOf" srcId="{5E2EE506-9443-4C7D-95CA-E98216DAA4CC}" destId="{249AC9F6-74C7-4106-A9EF-4B8B907FDAA9}" srcOrd="0" destOrd="0" presId="urn:microsoft.com/office/officeart/2005/8/layout/vList2"/>
    <dgm:cxn modelId="{8899EF8E-2A40-4F5A-AF91-C8687C4D98FB}" type="presParOf" srcId="{5E2EE506-9443-4C7D-95CA-E98216DAA4CC}" destId="{11E89FB0-941C-497F-9A75-B1A226DE20DD}" srcOrd="1" destOrd="0" presId="urn:microsoft.com/office/officeart/2005/8/layout/vList2"/>
    <dgm:cxn modelId="{E3FA6609-D261-4D92-8163-C65B7C6EBFE4}" type="presParOf" srcId="{5E2EE506-9443-4C7D-95CA-E98216DAA4CC}" destId="{98165A82-90BF-4D87-9F13-5A17EDCAD7CD}" srcOrd="2" destOrd="0" presId="urn:microsoft.com/office/officeart/2005/8/layout/vList2"/>
    <dgm:cxn modelId="{B559046F-DE84-4CE1-9592-1555E4424CB9}" type="presParOf" srcId="{5E2EE506-9443-4C7D-95CA-E98216DAA4CC}" destId="{DB6EED0C-8303-48F1-B0ED-BA45D6B05801}" srcOrd="3" destOrd="0" presId="urn:microsoft.com/office/officeart/2005/8/layout/vList2"/>
    <dgm:cxn modelId="{3D201EAF-B344-4EFB-BCDA-991EA31DE2BF}" type="presParOf" srcId="{5E2EE506-9443-4C7D-95CA-E98216DAA4CC}" destId="{0B91B043-0D8C-4978-BB07-3EACCC064074}" srcOrd="4" destOrd="0" presId="urn:microsoft.com/office/officeart/2005/8/layout/vList2"/>
    <dgm:cxn modelId="{8D23C69B-1160-45C5-B299-6BD5159282BF}" type="presParOf" srcId="{5E2EE506-9443-4C7D-95CA-E98216DAA4CC}" destId="{3A94892B-F771-47FB-B484-2E295B950148}" srcOrd="5" destOrd="0" presId="urn:microsoft.com/office/officeart/2005/8/layout/vList2"/>
    <dgm:cxn modelId="{78608772-810B-4970-9C04-B83372468A71}" type="presParOf" srcId="{5E2EE506-9443-4C7D-95CA-E98216DAA4CC}" destId="{B3020E6B-6B1B-4452-A5D1-3B2511BD71F9}" srcOrd="6" destOrd="0" presId="urn:microsoft.com/office/officeart/2005/8/layout/vList2"/>
    <dgm:cxn modelId="{D60D96EB-4B41-4E41-B10D-EF0CC784D3B6}" type="presParOf" srcId="{5E2EE506-9443-4C7D-95CA-E98216DAA4CC}" destId="{7380460C-1DD0-4A1A-AFAB-708A05C6D632}" srcOrd="7" destOrd="0" presId="urn:microsoft.com/office/officeart/2005/8/layout/vList2"/>
    <dgm:cxn modelId="{E055D3A4-A952-400B-A0E9-31C3ECE290BA}" type="presParOf" srcId="{5E2EE506-9443-4C7D-95CA-E98216DAA4CC}" destId="{0A69BED0-948C-4257-807E-D107C3F70CC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77C300-5F6B-4BAB-BEAB-28CC305FF66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53F0A5F-AF95-484B-9E2D-9E8170E16AB2}">
      <dgm:prSet/>
      <dgm:spPr/>
      <dgm:t>
        <a:bodyPr/>
        <a:lstStyle/>
        <a:p>
          <a:r>
            <a:rPr lang="tr-TR" dirty="0"/>
            <a:t>850 Lisans Mezunu</a:t>
          </a:r>
        </a:p>
      </dgm:t>
    </dgm:pt>
    <dgm:pt modelId="{67BE026F-E4BF-4333-9E7D-E2D2578720EF}" type="parTrans" cxnId="{2F3B19C0-04AF-47C4-B019-29A1946E57C1}">
      <dgm:prSet/>
      <dgm:spPr/>
      <dgm:t>
        <a:bodyPr/>
        <a:lstStyle/>
        <a:p>
          <a:endParaRPr lang="tr-TR"/>
        </a:p>
      </dgm:t>
    </dgm:pt>
    <dgm:pt modelId="{CF0543A4-4BD3-4116-9F76-488AD7A51F5B}" type="sibTrans" cxnId="{2F3B19C0-04AF-47C4-B019-29A1946E57C1}">
      <dgm:prSet/>
      <dgm:spPr/>
      <dgm:t>
        <a:bodyPr/>
        <a:lstStyle/>
        <a:p>
          <a:endParaRPr lang="tr-TR"/>
        </a:p>
      </dgm:t>
    </dgm:pt>
    <dgm:pt modelId="{2463A0E6-9377-4624-B4D6-D7A494DC21AC}">
      <dgm:prSet/>
      <dgm:spPr/>
      <dgm:t>
        <a:bodyPr/>
        <a:lstStyle/>
        <a:p>
          <a:r>
            <a:rPr lang="tr-TR" dirty="0"/>
            <a:t>126 Yüksek Lisans Mezunu</a:t>
          </a:r>
        </a:p>
      </dgm:t>
    </dgm:pt>
    <dgm:pt modelId="{8C7B157F-510D-4145-B137-E62CF2F9115A}" type="parTrans" cxnId="{8EB131B9-8F39-4632-A1C4-223CEB239927}">
      <dgm:prSet/>
      <dgm:spPr/>
      <dgm:t>
        <a:bodyPr/>
        <a:lstStyle/>
        <a:p>
          <a:endParaRPr lang="tr-TR"/>
        </a:p>
      </dgm:t>
    </dgm:pt>
    <dgm:pt modelId="{9159FB32-28E3-486C-A33F-6270C974DBA3}" type="sibTrans" cxnId="{8EB131B9-8F39-4632-A1C4-223CEB239927}">
      <dgm:prSet/>
      <dgm:spPr/>
      <dgm:t>
        <a:bodyPr/>
        <a:lstStyle/>
        <a:p>
          <a:endParaRPr lang="tr-TR"/>
        </a:p>
      </dgm:t>
    </dgm:pt>
    <dgm:pt modelId="{F91CBF65-2DE2-4AE1-95B8-DD86AFE1357D}">
      <dgm:prSet/>
      <dgm:spPr/>
      <dgm:t>
        <a:bodyPr/>
        <a:lstStyle/>
        <a:p>
          <a:r>
            <a:rPr lang="tr-TR" dirty="0"/>
            <a:t>38 Doktora Mezunu</a:t>
          </a:r>
        </a:p>
      </dgm:t>
    </dgm:pt>
    <dgm:pt modelId="{6808D4B3-B373-4636-97FF-68CFAFE4D827}" type="parTrans" cxnId="{36A0DC58-D8D3-493C-9786-B0AD47B61503}">
      <dgm:prSet/>
      <dgm:spPr/>
      <dgm:t>
        <a:bodyPr/>
        <a:lstStyle/>
        <a:p>
          <a:endParaRPr lang="tr-TR"/>
        </a:p>
      </dgm:t>
    </dgm:pt>
    <dgm:pt modelId="{D8E99DC5-7193-46FF-9909-02951949D634}" type="sibTrans" cxnId="{36A0DC58-D8D3-493C-9786-B0AD47B61503}">
      <dgm:prSet/>
      <dgm:spPr/>
      <dgm:t>
        <a:bodyPr/>
        <a:lstStyle/>
        <a:p>
          <a:endParaRPr lang="tr-TR"/>
        </a:p>
      </dgm:t>
    </dgm:pt>
    <dgm:pt modelId="{BA17118E-D957-4813-BE47-0CE2F91D62C4}" type="pres">
      <dgm:prSet presAssocID="{5477C300-5F6B-4BAB-BEAB-28CC305FF664}" presName="compositeShape" presStyleCnt="0">
        <dgm:presLayoutVars>
          <dgm:chMax val="7"/>
          <dgm:dir/>
          <dgm:resizeHandles val="exact"/>
        </dgm:presLayoutVars>
      </dgm:prSet>
      <dgm:spPr/>
    </dgm:pt>
    <dgm:pt modelId="{88A9DDE8-4753-423D-8CB2-738DBCA8A7AE}" type="pres">
      <dgm:prSet presAssocID="{C53F0A5F-AF95-484B-9E2D-9E8170E16AB2}" presName="circ1" presStyleLbl="vennNode1" presStyleIdx="0" presStyleCnt="3" custLinFactNeighborY="-1923"/>
      <dgm:spPr/>
    </dgm:pt>
    <dgm:pt modelId="{079BF09E-8875-400B-93E2-E903A729F546}" type="pres">
      <dgm:prSet presAssocID="{C53F0A5F-AF95-484B-9E2D-9E8170E16AB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B22921D-52DB-4FE6-ACC1-7534C3647D84}" type="pres">
      <dgm:prSet presAssocID="{2463A0E6-9377-4624-B4D6-D7A494DC21AC}" presName="circ2" presStyleLbl="vennNode1" presStyleIdx="1" presStyleCnt="3"/>
      <dgm:spPr/>
    </dgm:pt>
    <dgm:pt modelId="{BED755C7-22DC-4110-915A-D44121AB6B40}" type="pres">
      <dgm:prSet presAssocID="{2463A0E6-9377-4624-B4D6-D7A494DC21A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2BA065B-A802-417B-A18B-A0A513236582}" type="pres">
      <dgm:prSet presAssocID="{F91CBF65-2DE2-4AE1-95B8-DD86AFE1357D}" presName="circ3" presStyleLbl="vennNode1" presStyleIdx="2" presStyleCnt="3"/>
      <dgm:spPr/>
    </dgm:pt>
    <dgm:pt modelId="{9694A334-D7C2-4660-AE6F-49D8DF098634}" type="pres">
      <dgm:prSet presAssocID="{F91CBF65-2DE2-4AE1-95B8-DD86AFE1357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539680F-A864-4C90-92F6-94C6023F6364}" type="presOf" srcId="{2463A0E6-9377-4624-B4D6-D7A494DC21AC}" destId="{AB22921D-52DB-4FE6-ACC1-7534C3647D84}" srcOrd="0" destOrd="0" presId="urn:microsoft.com/office/officeart/2005/8/layout/venn1"/>
    <dgm:cxn modelId="{BB1B4219-9421-47F4-8C70-1CF57B60F147}" type="presOf" srcId="{F91CBF65-2DE2-4AE1-95B8-DD86AFE1357D}" destId="{82BA065B-A802-417B-A18B-A0A513236582}" srcOrd="0" destOrd="0" presId="urn:microsoft.com/office/officeart/2005/8/layout/venn1"/>
    <dgm:cxn modelId="{981E8336-E3F0-47C9-AF99-5E8737FB7BFA}" type="presOf" srcId="{F91CBF65-2DE2-4AE1-95B8-DD86AFE1357D}" destId="{9694A334-D7C2-4660-AE6F-49D8DF098634}" srcOrd="1" destOrd="0" presId="urn:microsoft.com/office/officeart/2005/8/layout/venn1"/>
    <dgm:cxn modelId="{4563F54A-10DC-44F0-8121-99AE15E27375}" type="presOf" srcId="{C53F0A5F-AF95-484B-9E2D-9E8170E16AB2}" destId="{079BF09E-8875-400B-93E2-E903A729F546}" srcOrd="1" destOrd="0" presId="urn:microsoft.com/office/officeart/2005/8/layout/venn1"/>
    <dgm:cxn modelId="{36A0DC58-D8D3-493C-9786-B0AD47B61503}" srcId="{5477C300-5F6B-4BAB-BEAB-28CC305FF664}" destId="{F91CBF65-2DE2-4AE1-95B8-DD86AFE1357D}" srcOrd="2" destOrd="0" parTransId="{6808D4B3-B373-4636-97FF-68CFAFE4D827}" sibTransId="{D8E99DC5-7193-46FF-9909-02951949D634}"/>
    <dgm:cxn modelId="{C156EC9C-C89F-4E60-9F27-818F804AAB1E}" type="presOf" srcId="{C53F0A5F-AF95-484B-9E2D-9E8170E16AB2}" destId="{88A9DDE8-4753-423D-8CB2-738DBCA8A7AE}" srcOrd="0" destOrd="0" presId="urn:microsoft.com/office/officeart/2005/8/layout/venn1"/>
    <dgm:cxn modelId="{5C43D1A4-1E86-4C29-AC50-92BF43A87B1E}" type="presOf" srcId="{2463A0E6-9377-4624-B4D6-D7A494DC21AC}" destId="{BED755C7-22DC-4110-915A-D44121AB6B40}" srcOrd="1" destOrd="0" presId="urn:microsoft.com/office/officeart/2005/8/layout/venn1"/>
    <dgm:cxn modelId="{8EB131B9-8F39-4632-A1C4-223CEB239927}" srcId="{5477C300-5F6B-4BAB-BEAB-28CC305FF664}" destId="{2463A0E6-9377-4624-B4D6-D7A494DC21AC}" srcOrd="1" destOrd="0" parTransId="{8C7B157F-510D-4145-B137-E62CF2F9115A}" sibTransId="{9159FB32-28E3-486C-A33F-6270C974DBA3}"/>
    <dgm:cxn modelId="{2F3B19C0-04AF-47C4-B019-29A1946E57C1}" srcId="{5477C300-5F6B-4BAB-BEAB-28CC305FF664}" destId="{C53F0A5F-AF95-484B-9E2D-9E8170E16AB2}" srcOrd="0" destOrd="0" parTransId="{67BE026F-E4BF-4333-9E7D-E2D2578720EF}" sibTransId="{CF0543A4-4BD3-4116-9F76-488AD7A51F5B}"/>
    <dgm:cxn modelId="{6130C9E8-C65E-4D3A-ACC0-9A9D0C9223E5}" type="presOf" srcId="{5477C300-5F6B-4BAB-BEAB-28CC305FF664}" destId="{BA17118E-D957-4813-BE47-0CE2F91D62C4}" srcOrd="0" destOrd="0" presId="urn:microsoft.com/office/officeart/2005/8/layout/venn1"/>
    <dgm:cxn modelId="{627046D1-E667-4A11-8FD4-77DD38D3FD70}" type="presParOf" srcId="{BA17118E-D957-4813-BE47-0CE2F91D62C4}" destId="{88A9DDE8-4753-423D-8CB2-738DBCA8A7AE}" srcOrd="0" destOrd="0" presId="urn:microsoft.com/office/officeart/2005/8/layout/venn1"/>
    <dgm:cxn modelId="{B018D2AB-72C5-4A67-9BC7-0E3B52D70069}" type="presParOf" srcId="{BA17118E-D957-4813-BE47-0CE2F91D62C4}" destId="{079BF09E-8875-400B-93E2-E903A729F546}" srcOrd="1" destOrd="0" presId="urn:microsoft.com/office/officeart/2005/8/layout/venn1"/>
    <dgm:cxn modelId="{2FE89C0A-F835-4092-A23E-652ECC24719F}" type="presParOf" srcId="{BA17118E-D957-4813-BE47-0CE2F91D62C4}" destId="{AB22921D-52DB-4FE6-ACC1-7534C3647D84}" srcOrd="2" destOrd="0" presId="urn:microsoft.com/office/officeart/2005/8/layout/venn1"/>
    <dgm:cxn modelId="{E1EEADA5-4DA9-4AC4-9D79-F4F5FC085B06}" type="presParOf" srcId="{BA17118E-D957-4813-BE47-0CE2F91D62C4}" destId="{BED755C7-22DC-4110-915A-D44121AB6B40}" srcOrd="3" destOrd="0" presId="urn:microsoft.com/office/officeart/2005/8/layout/venn1"/>
    <dgm:cxn modelId="{7E714151-F9E2-48F9-A578-3DD6DF3E198D}" type="presParOf" srcId="{BA17118E-D957-4813-BE47-0CE2F91D62C4}" destId="{82BA065B-A802-417B-A18B-A0A513236582}" srcOrd="4" destOrd="0" presId="urn:microsoft.com/office/officeart/2005/8/layout/venn1"/>
    <dgm:cxn modelId="{95D851C0-5109-4CD3-A025-1B17BB039889}" type="presParOf" srcId="{BA17118E-D957-4813-BE47-0CE2F91D62C4}" destId="{9694A334-D7C2-4660-AE6F-49D8DF09863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A04D62-C429-485B-8A2C-55E3EEBC92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6A4EB65-0DBC-41C6-8C67-85EE63511DFB}">
      <dgm:prSet/>
      <dgm:spPr/>
      <dgm:t>
        <a:bodyPr/>
        <a:lstStyle/>
        <a:p>
          <a:r>
            <a:rPr lang="tr-TR"/>
            <a:t>Sözel puan türünde öğrenci alan tüm bölümlerle yandal yapabilir,</a:t>
          </a:r>
        </a:p>
      </dgm:t>
    </dgm:pt>
    <dgm:pt modelId="{EDB60840-812D-443F-8FA5-8BC1A5C71F48}" type="parTrans" cxnId="{A9F6B3A3-5296-4F73-A25A-B78FD26E8144}">
      <dgm:prSet/>
      <dgm:spPr/>
      <dgm:t>
        <a:bodyPr/>
        <a:lstStyle/>
        <a:p>
          <a:endParaRPr lang="tr-TR"/>
        </a:p>
      </dgm:t>
    </dgm:pt>
    <dgm:pt modelId="{0549720A-3658-4DCC-878E-39D295B1360A}" type="sibTrans" cxnId="{A9F6B3A3-5296-4F73-A25A-B78FD26E8144}">
      <dgm:prSet/>
      <dgm:spPr/>
      <dgm:t>
        <a:bodyPr/>
        <a:lstStyle/>
        <a:p>
          <a:endParaRPr lang="tr-TR"/>
        </a:p>
      </dgm:t>
    </dgm:pt>
    <dgm:pt modelId="{9D42E273-A7F6-4E70-8B02-DD4AD574BA7F}">
      <dgm:prSet/>
      <dgm:spPr/>
      <dgm:t>
        <a:bodyPr/>
        <a:lstStyle/>
        <a:p>
          <a:r>
            <a:rPr lang="tr-TR" dirty="0"/>
            <a:t>Sözel puan türünde öğrenci alan bölümlere ek olarak;</a:t>
          </a:r>
          <a:br>
            <a:rPr lang="tr-TR" dirty="0"/>
          </a:br>
          <a:r>
            <a:rPr lang="tr-TR" dirty="0"/>
            <a:t>	Rehberlik ve Psikolojik Danışmanlık,</a:t>
          </a:r>
          <a:br>
            <a:rPr lang="tr-TR" dirty="0"/>
          </a:br>
          <a:r>
            <a:rPr lang="tr-TR" dirty="0"/>
            <a:t>	Sosyal Bilgiler Öğretmenliği,</a:t>
          </a:r>
          <a:br>
            <a:rPr lang="tr-TR" dirty="0"/>
          </a:br>
          <a:r>
            <a:rPr lang="tr-TR" dirty="0"/>
            <a:t>	Sınıf Öğretmenliği bölümleriyle çift anadal yaparak iki diploma sahibi olabilirsiniz.</a:t>
          </a:r>
        </a:p>
      </dgm:t>
    </dgm:pt>
    <dgm:pt modelId="{56B5D4F7-29D6-4B03-A8E5-3D9AF5730C4B}" type="parTrans" cxnId="{F94F4872-33AE-452C-86B2-C00BC7355449}">
      <dgm:prSet/>
      <dgm:spPr/>
      <dgm:t>
        <a:bodyPr/>
        <a:lstStyle/>
        <a:p>
          <a:endParaRPr lang="tr-TR"/>
        </a:p>
      </dgm:t>
    </dgm:pt>
    <dgm:pt modelId="{B5F7160C-30C2-477C-8BDA-AAA9E33E573A}" type="sibTrans" cxnId="{F94F4872-33AE-452C-86B2-C00BC7355449}">
      <dgm:prSet/>
      <dgm:spPr/>
      <dgm:t>
        <a:bodyPr/>
        <a:lstStyle/>
        <a:p>
          <a:endParaRPr lang="tr-TR"/>
        </a:p>
      </dgm:t>
    </dgm:pt>
    <dgm:pt modelId="{079E0155-7B62-4C50-A753-2A00E022E8AC}" type="pres">
      <dgm:prSet presAssocID="{11A04D62-C429-485B-8A2C-55E3EEBC92F2}" presName="Name0" presStyleCnt="0">
        <dgm:presLayoutVars>
          <dgm:chMax val="7"/>
          <dgm:chPref val="7"/>
          <dgm:dir/>
        </dgm:presLayoutVars>
      </dgm:prSet>
      <dgm:spPr/>
    </dgm:pt>
    <dgm:pt modelId="{B71BB0DB-E7A1-42A4-9571-003CEC1F7E08}" type="pres">
      <dgm:prSet presAssocID="{11A04D62-C429-485B-8A2C-55E3EEBC92F2}" presName="Name1" presStyleCnt="0"/>
      <dgm:spPr/>
    </dgm:pt>
    <dgm:pt modelId="{D00E2A2E-61C8-48F6-9C7A-D2142F014276}" type="pres">
      <dgm:prSet presAssocID="{11A04D62-C429-485B-8A2C-55E3EEBC92F2}" presName="cycle" presStyleCnt="0"/>
      <dgm:spPr/>
    </dgm:pt>
    <dgm:pt modelId="{72DF16BD-645E-42D7-8284-6A9595650950}" type="pres">
      <dgm:prSet presAssocID="{11A04D62-C429-485B-8A2C-55E3EEBC92F2}" presName="srcNode" presStyleLbl="node1" presStyleIdx="0" presStyleCnt="2"/>
      <dgm:spPr/>
    </dgm:pt>
    <dgm:pt modelId="{6D5693A1-7D04-42B4-9264-89D5B0651B3B}" type="pres">
      <dgm:prSet presAssocID="{11A04D62-C429-485B-8A2C-55E3EEBC92F2}" presName="conn" presStyleLbl="parChTrans1D2" presStyleIdx="0" presStyleCnt="1"/>
      <dgm:spPr/>
    </dgm:pt>
    <dgm:pt modelId="{959E369D-744F-4B70-8333-EF6F0F77421A}" type="pres">
      <dgm:prSet presAssocID="{11A04D62-C429-485B-8A2C-55E3EEBC92F2}" presName="extraNode" presStyleLbl="node1" presStyleIdx="0" presStyleCnt="2"/>
      <dgm:spPr/>
    </dgm:pt>
    <dgm:pt modelId="{C0318E2F-80C6-427E-B15F-0737BE4973A3}" type="pres">
      <dgm:prSet presAssocID="{11A04D62-C429-485B-8A2C-55E3EEBC92F2}" presName="dstNode" presStyleLbl="node1" presStyleIdx="0" presStyleCnt="2"/>
      <dgm:spPr/>
    </dgm:pt>
    <dgm:pt modelId="{E5AD7F55-678B-4B7E-B20E-A3E384CF849D}" type="pres">
      <dgm:prSet presAssocID="{06A4EB65-0DBC-41C6-8C67-85EE63511DFB}" presName="text_1" presStyleLbl="node1" presStyleIdx="0" presStyleCnt="2">
        <dgm:presLayoutVars>
          <dgm:bulletEnabled val="1"/>
        </dgm:presLayoutVars>
      </dgm:prSet>
      <dgm:spPr/>
    </dgm:pt>
    <dgm:pt modelId="{D71ECE0C-927B-4D4A-A77C-7057BD18BFCB}" type="pres">
      <dgm:prSet presAssocID="{06A4EB65-0DBC-41C6-8C67-85EE63511DFB}" presName="accent_1" presStyleCnt="0"/>
      <dgm:spPr/>
    </dgm:pt>
    <dgm:pt modelId="{3A081370-DD9B-4C45-9249-37290B3109B3}" type="pres">
      <dgm:prSet presAssocID="{06A4EB65-0DBC-41C6-8C67-85EE63511DFB}" presName="accentRepeatNode" presStyleLbl="solidFgAcc1" presStyleIdx="0" presStyleCnt="2"/>
      <dgm:spPr/>
    </dgm:pt>
    <dgm:pt modelId="{34A499A0-A676-4FFB-A715-3DE82395A8A5}" type="pres">
      <dgm:prSet presAssocID="{9D42E273-A7F6-4E70-8B02-DD4AD574BA7F}" presName="text_2" presStyleLbl="node1" presStyleIdx="1" presStyleCnt="2">
        <dgm:presLayoutVars>
          <dgm:bulletEnabled val="1"/>
        </dgm:presLayoutVars>
      </dgm:prSet>
      <dgm:spPr/>
    </dgm:pt>
    <dgm:pt modelId="{16003436-38E8-4A98-AD16-1AEAF2D8B299}" type="pres">
      <dgm:prSet presAssocID="{9D42E273-A7F6-4E70-8B02-DD4AD574BA7F}" presName="accent_2" presStyleCnt="0"/>
      <dgm:spPr/>
    </dgm:pt>
    <dgm:pt modelId="{D73313E4-5DAF-4B77-B968-A3CA53754650}" type="pres">
      <dgm:prSet presAssocID="{9D42E273-A7F6-4E70-8B02-DD4AD574BA7F}" presName="accentRepeatNode" presStyleLbl="solidFgAcc1" presStyleIdx="1" presStyleCnt="2"/>
      <dgm:spPr/>
    </dgm:pt>
  </dgm:ptLst>
  <dgm:cxnLst>
    <dgm:cxn modelId="{95EF3931-F1CF-4598-B7BC-7280FED25811}" type="presOf" srcId="{06A4EB65-0DBC-41C6-8C67-85EE63511DFB}" destId="{E5AD7F55-678B-4B7E-B20E-A3E384CF849D}" srcOrd="0" destOrd="0" presId="urn:microsoft.com/office/officeart/2008/layout/VerticalCurvedList"/>
    <dgm:cxn modelId="{28705739-DD4B-4C05-AC0E-E2743297D985}" type="presOf" srcId="{11A04D62-C429-485B-8A2C-55E3EEBC92F2}" destId="{079E0155-7B62-4C50-A753-2A00E022E8AC}" srcOrd="0" destOrd="0" presId="urn:microsoft.com/office/officeart/2008/layout/VerticalCurvedList"/>
    <dgm:cxn modelId="{98D2AE64-CB1A-47C6-9F79-C5BAE409826F}" type="presOf" srcId="{9D42E273-A7F6-4E70-8B02-DD4AD574BA7F}" destId="{34A499A0-A676-4FFB-A715-3DE82395A8A5}" srcOrd="0" destOrd="0" presId="urn:microsoft.com/office/officeart/2008/layout/VerticalCurvedList"/>
    <dgm:cxn modelId="{F94F4872-33AE-452C-86B2-C00BC7355449}" srcId="{11A04D62-C429-485B-8A2C-55E3EEBC92F2}" destId="{9D42E273-A7F6-4E70-8B02-DD4AD574BA7F}" srcOrd="1" destOrd="0" parTransId="{56B5D4F7-29D6-4B03-A8E5-3D9AF5730C4B}" sibTransId="{B5F7160C-30C2-477C-8BDA-AAA9E33E573A}"/>
    <dgm:cxn modelId="{A9F6B3A3-5296-4F73-A25A-B78FD26E8144}" srcId="{11A04D62-C429-485B-8A2C-55E3EEBC92F2}" destId="{06A4EB65-0DBC-41C6-8C67-85EE63511DFB}" srcOrd="0" destOrd="0" parTransId="{EDB60840-812D-443F-8FA5-8BC1A5C71F48}" sibTransId="{0549720A-3658-4DCC-878E-39D295B1360A}"/>
    <dgm:cxn modelId="{302C91B7-3461-47C1-A940-1CADDB5FFA24}" type="presOf" srcId="{0549720A-3658-4DCC-878E-39D295B1360A}" destId="{6D5693A1-7D04-42B4-9264-89D5B0651B3B}" srcOrd="0" destOrd="0" presId="urn:microsoft.com/office/officeart/2008/layout/VerticalCurvedList"/>
    <dgm:cxn modelId="{6096AD37-B390-47AA-89A7-115323ADBAB7}" type="presParOf" srcId="{079E0155-7B62-4C50-A753-2A00E022E8AC}" destId="{B71BB0DB-E7A1-42A4-9571-003CEC1F7E08}" srcOrd="0" destOrd="0" presId="urn:microsoft.com/office/officeart/2008/layout/VerticalCurvedList"/>
    <dgm:cxn modelId="{682A5978-6EC6-4928-8BA9-04E3BEE7D922}" type="presParOf" srcId="{B71BB0DB-E7A1-42A4-9571-003CEC1F7E08}" destId="{D00E2A2E-61C8-48F6-9C7A-D2142F014276}" srcOrd="0" destOrd="0" presId="urn:microsoft.com/office/officeart/2008/layout/VerticalCurvedList"/>
    <dgm:cxn modelId="{E9E8759A-3BF6-406B-B726-DD15C81D4689}" type="presParOf" srcId="{D00E2A2E-61C8-48F6-9C7A-D2142F014276}" destId="{72DF16BD-645E-42D7-8284-6A9595650950}" srcOrd="0" destOrd="0" presId="urn:microsoft.com/office/officeart/2008/layout/VerticalCurvedList"/>
    <dgm:cxn modelId="{E4CA686B-2AEE-43C7-9699-898632618032}" type="presParOf" srcId="{D00E2A2E-61C8-48F6-9C7A-D2142F014276}" destId="{6D5693A1-7D04-42B4-9264-89D5B0651B3B}" srcOrd="1" destOrd="0" presId="urn:microsoft.com/office/officeart/2008/layout/VerticalCurvedList"/>
    <dgm:cxn modelId="{5BB71D9B-E3A1-47F8-86DC-38DC62A029B5}" type="presParOf" srcId="{D00E2A2E-61C8-48F6-9C7A-D2142F014276}" destId="{959E369D-744F-4B70-8333-EF6F0F77421A}" srcOrd="2" destOrd="0" presId="urn:microsoft.com/office/officeart/2008/layout/VerticalCurvedList"/>
    <dgm:cxn modelId="{931F14B6-F4FA-4B16-8CD8-435DEA0BD3D2}" type="presParOf" srcId="{D00E2A2E-61C8-48F6-9C7A-D2142F014276}" destId="{C0318E2F-80C6-427E-B15F-0737BE4973A3}" srcOrd="3" destOrd="0" presId="urn:microsoft.com/office/officeart/2008/layout/VerticalCurvedList"/>
    <dgm:cxn modelId="{5C5169E4-FB08-43A4-A047-9820AB96164A}" type="presParOf" srcId="{B71BB0DB-E7A1-42A4-9571-003CEC1F7E08}" destId="{E5AD7F55-678B-4B7E-B20E-A3E384CF849D}" srcOrd="1" destOrd="0" presId="urn:microsoft.com/office/officeart/2008/layout/VerticalCurvedList"/>
    <dgm:cxn modelId="{74E19339-2C65-430A-92D3-B0318E494BF2}" type="presParOf" srcId="{B71BB0DB-E7A1-42A4-9571-003CEC1F7E08}" destId="{D71ECE0C-927B-4D4A-A77C-7057BD18BFCB}" srcOrd="2" destOrd="0" presId="urn:microsoft.com/office/officeart/2008/layout/VerticalCurvedList"/>
    <dgm:cxn modelId="{0564A555-0ABA-47F3-8EAE-A2669A3F42D8}" type="presParOf" srcId="{D71ECE0C-927B-4D4A-A77C-7057BD18BFCB}" destId="{3A081370-DD9B-4C45-9249-37290B3109B3}" srcOrd="0" destOrd="0" presId="urn:microsoft.com/office/officeart/2008/layout/VerticalCurvedList"/>
    <dgm:cxn modelId="{35C0D479-9844-4AB9-AFC4-A9FE2AAED472}" type="presParOf" srcId="{B71BB0DB-E7A1-42A4-9571-003CEC1F7E08}" destId="{34A499A0-A676-4FFB-A715-3DE82395A8A5}" srcOrd="3" destOrd="0" presId="urn:microsoft.com/office/officeart/2008/layout/VerticalCurvedList"/>
    <dgm:cxn modelId="{CC9C0C72-F209-4AB9-86F2-985E97ACC974}" type="presParOf" srcId="{B71BB0DB-E7A1-42A4-9571-003CEC1F7E08}" destId="{16003436-38E8-4A98-AD16-1AEAF2D8B299}" srcOrd="4" destOrd="0" presId="urn:microsoft.com/office/officeart/2008/layout/VerticalCurvedList"/>
    <dgm:cxn modelId="{814EADC9-B5D0-448B-BEFA-07CB3C8924AF}" type="presParOf" srcId="{16003436-38E8-4A98-AD16-1AEAF2D8B299}" destId="{D73313E4-5DAF-4B77-B968-A3CA537546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C02242-33BC-492A-B646-E38CFF50E4ED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FDE8424-F3AA-48F2-B636-A3ABB09768EE}">
      <dgm:prSet/>
      <dgm:spPr/>
      <dgm:t>
        <a:bodyPr/>
        <a:lstStyle/>
        <a:p>
          <a:endParaRPr lang="tr-TR"/>
        </a:p>
      </dgm:t>
    </dgm:pt>
    <dgm:pt modelId="{EFB2B49F-C1A8-4C25-9A9F-9D2C7A150433}" type="parTrans" cxnId="{FD4F8892-3F76-4549-83BD-D6E9195A494E}">
      <dgm:prSet/>
      <dgm:spPr/>
      <dgm:t>
        <a:bodyPr/>
        <a:lstStyle/>
        <a:p>
          <a:endParaRPr lang="tr-TR"/>
        </a:p>
      </dgm:t>
    </dgm:pt>
    <dgm:pt modelId="{CC186753-B01F-4F10-AE6C-63AE2E90CC65}" type="sibTrans" cxnId="{FD4F8892-3F76-4549-83BD-D6E9195A494E}">
      <dgm:prSet/>
      <dgm:spPr/>
      <dgm:t>
        <a:bodyPr/>
        <a:lstStyle/>
        <a:p>
          <a:endParaRPr lang="tr-TR"/>
        </a:p>
      </dgm:t>
    </dgm:pt>
    <dgm:pt modelId="{952B0355-FB7C-4DAB-958D-170BC4AA6AF3}">
      <dgm:prSet/>
      <dgm:spPr/>
      <dgm:t>
        <a:bodyPr/>
        <a:lstStyle/>
        <a:p>
          <a:endParaRPr lang="tr-TR" dirty="0"/>
        </a:p>
        <a:p>
          <a:endParaRPr lang="tr-TR" dirty="0"/>
        </a:p>
        <a:p>
          <a:r>
            <a:rPr lang="tr-TR" dirty="0"/>
            <a:t>Bölümümüzün</a:t>
          </a:r>
          <a:br>
            <a:rPr lang="tr-TR" dirty="0"/>
          </a:br>
          <a:r>
            <a:rPr lang="tr-TR" dirty="0"/>
            <a:t>Almanya, İtalya, Polonya</a:t>
          </a:r>
          <a:br>
            <a:rPr lang="tr-TR" dirty="0"/>
          </a:br>
          <a:r>
            <a:rPr lang="tr-TR" dirty="0"/>
            <a:t>gibi ülkelerde bulunan</a:t>
          </a:r>
          <a:br>
            <a:rPr lang="tr-TR" dirty="0"/>
          </a:br>
          <a:r>
            <a:rPr lang="tr-TR" dirty="0"/>
            <a:t>toplam 8 üniversite ile</a:t>
          </a:r>
          <a:br>
            <a:rPr lang="tr-TR" dirty="0"/>
          </a:br>
          <a:r>
            <a:rPr lang="tr-TR" dirty="0"/>
            <a:t>Erasmus+ anlaşması bulunmaktadır.</a:t>
          </a:r>
        </a:p>
      </dgm:t>
    </dgm:pt>
    <dgm:pt modelId="{E34BB37F-11C1-4EEC-ADEB-64416C9C2DD6}" type="parTrans" cxnId="{1C6BF16F-F278-4877-9553-C0E24928BF97}">
      <dgm:prSet/>
      <dgm:spPr/>
      <dgm:t>
        <a:bodyPr/>
        <a:lstStyle/>
        <a:p>
          <a:endParaRPr lang="tr-TR"/>
        </a:p>
      </dgm:t>
    </dgm:pt>
    <dgm:pt modelId="{9C18AC3C-CAA4-4323-8FCD-477CB7DD11A4}" type="sibTrans" cxnId="{1C6BF16F-F278-4877-9553-C0E24928BF97}">
      <dgm:prSet/>
      <dgm:spPr/>
      <dgm:t>
        <a:bodyPr/>
        <a:lstStyle/>
        <a:p>
          <a:endParaRPr lang="tr-TR"/>
        </a:p>
      </dgm:t>
    </dgm:pt>
    <dgm:pt modelId="{A1D011D3-3213-441E-88B3-84A2A5BE2CA2}">
      <dgm:prSet/>
      <dgm:spPr/>
      <dgm:t>
        <a:bodyPr/>
        <a:lstStyle/>
        <a:p>
          <a:r>
            <a:rPr lang="tr-TR" dirty="0"/>
            <a:t>Bölümde Erasmus Koordinatörü olarak görev yapan 1 öğretim üyesi, ilgilenen öğrencilere bu konuda rehberlik eder.</a:t>
          </a:r>
        </a:p>
      </dgm:t>
    </dgm:pt>
    <dgm:pt modelId="{8FF6250F-9C8B-4746-8B4E-0FC4607CF4A3}" type="parTrans" cxnId="{A09A54F4-0DD8-4C26-AD33-6B355FB15D53}">
      <dgm:prSet/>
      <dgm:spPr/>
      <dgm:t>
        <a:bodyPr/>
        <a:lstStyle/>
        <a:p>
          <a:endParaRPr lang="tr-TR"/>
        </a:p>
      </dgm:t>
    </dgm:pt>
    <dgm:pt modelId="{B1F20639-C5D5-4C25-9EE1-D9F03350FC9A}" type="sibTrans" cxnId="{A09A54F4-0DD8-4C26-AD33-6B355FB15D53}">
      <dgm:prSet/>
      <dgm:spPr/>
      <dgm:t>
        <a:bodyPr/>
        <a:lstStyle/>
        <a:p>
          <a:endParaRPr lang="tr-TR"/>
        </a:p>
      </dgm:t>
    </dgm:pt>
    <dgm:pt modelId="{0492D1BC-97E0-43BA-93B4-4AA735F9D7F3}">
      <dgm:prSet/>
      <dgm:spPr/>
      <dgm:t>
        <a:bodyPr/>
        <a:lstStyle/>
        <a:p>
          <a:r>
            <a:rPr lang="tr-TR"/>
            <a:t>Öğrenciler 3. yarıyıldan itibaren programa katılabilir, 1 veya 2 dönem yurtdışında eğitim görebilirler.</a:t>
          </a:r>
        </a:p>
      </dgm:t>
    </dgm:pt>
    <dgm:pt modelId="{596D2E53-6563-484E-85B6-1DFDD2186AF4}" type="parTrans" cxnId="{62766DF6-C4E4-4DA6-A154-F14A5029CDF6}">
      <dgm:prSet/>
      <dgm:spPr/>
      <dgm:t>
        <a:bodyPr/>
        <a:lstStyle/>
        <a:p>
          <a:endParaRPr lang="tr-TR"/>
        </a:p>
      </dgm:t>
    </dgm:pt>
    <dgm:pt modelId="{0D9C1456-3955-4D81-BDBD-FB4ED3D9813F}" type="sibTrans" cxnId="{62766DF6-C4E4-4DA6-A154-F14A5029CDF6}">
      <dgm:prSet/>
      <dgm:spPr/>
      <dgm:t>
        <a:bodyPr/>
        <a:lstStyle/>
        <a:p>
          <a:endParaRPr lang="tr-TR"/>
        </a:p>
      </dgm:t>
    </dgm:pt>
    <dgm:pt modelId="{FA3882D5-4BC1-4B39-AEF1-7870C5A60DED}" type="pres">
      <dgm:prSet presAssocID="{39C02242-33BC-492A-B646-E38CFF50E4ED}" presName="Name0" presStyleCnt="0">
        <dgm:presLayoutVars>
          <dgm:dir/>
          <dgm:animLvl val="lvl"/>
          <dgm:resizeHandles val="exact"/>
        </dgm:presLayoutVars>
      </dgm:prSet>
      <dgm:spPr/>
    </dgm:pt>
    <dgm:pt modelId="{449DD44F-FED1-475F-A81C-735DEB68349E}" type="pres">
      <dgm:prSet presAssocID="{FFDE8424-F3AA-48F2-B636-A3ABB09768EE}" presName="Name8" presStyleCnt="0"/>
      <dgm:spPr/>
    </dgm:pt>
    <dgm:pt modelId="{4F736DDF-CB40-41C5-B386-7632E77829A7}" type="pres">
      <dgm:prSet presAssocID="{FFDE8424-F3AA-48F2-B636-A3ABB09768EE}" presName="level" presStyleLbl="node1" presStyleIdx="0" presStyleCnt="4" custScaleY="37558" custLinFactNeighborX="-276" custLinFactNeighborY="-2314">
        <dgm:presLayoutVars>
          <dgm:chMax val="1"/>
          <dgm:bulletEnabled val="1"/>
        </dgm:presLayoutVars>
      </dgm:prSet>
      <dgm:spPr/>
    </dgm:pt>
    <dgm:pt modelId="{94AD0571-ECA9-42AD-AC77-FCD5D87A80A9}" type="pres">
      <dgm:prSet presAssocID="{FFDE8424-F3AA-48F2-B636-A3ABB09768E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A78CD17-CE86-4366-9541-DE0C7E7872E6}" type="pres">
      <dgm:prSet presAssocID="{952B0355-FB7C-4DAB-958D-170BC4AA6AF3}" presName="Name8" presStyleCnt="0"/>
      <dgm:spPr/>
    </dgm:pt>
    <dgm:pt modelId="{2CD4EBA3-A638-4564-985F-F0FE4A49F7D4}" type="pres">
      <dgm:prSet presAssocID="{952B0355-FB7C-4DAB-958D-170BC4AA6AF3}" presName="level" presStyleLbl="node1" presStyleIdx="1" presStyleCnt="4" custScaleY="162098" custLinFactNeighborX="-61">
        <dgm:presLayoutVars>
          <dgm:chMax val="1"/>
          <dgm:bulletEnabled val="1"/>
        </dgm:presLayoutVars>
      </dgm:prSet>
      <dgm:spPr/>
    </dgm:pt>
    <dgm:pt modelId="{B521D6FC-53FA-4D27-A51D-D0D1C3C91C8B}" type="pres">
      <dgm:prSet presAssocID="{952B0355-FB7C-4DAB-958D-170BC4AA6AF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1640247-4825-4A47-8C91-70A29FEBC6F3}" type="pres">
      <dgm:prSet presAssocID="{A1D011D3-3213-441E-88B3-84A2A5BE2CA2}" presName="Name8" presStyleCnt="0"/>
      <dgm:spPr/>
    </dgm:pt>
    <dgm:pt modelId="{52CB7DD1-1343-4E6C-A150-396F8C31D212}" type="pres">
      <dgm:prSet presAssocID="{A1D011D3-3213-441E-88B3-84A2A5BE2CA2}" presName="level" presStyleLbl="node1" presStyleIdx="2" presStyleCnt="4" custScaleY="77807" custLinFactNeighborX="-40">
        <dgm:presLayoutVars>
          <dgm:chMax val="1"/>
          <dgm:bulletEnabled val="1"/>
        </dgm:presLayoutVars>
      </dgm:prSet>
      <dgm:spPr/>
    </dgm:pt>
    <dgm:pt modelId="{7A92B4A4-E681-446B-B09F-7571D6DB335C}" type="pres">
      <dgm:prSet presAssocID="{A1D011D3-3213-441E-88B3-84A2A5BE2CA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853F968-0F27-437B-8517-10D8C3A0C10E}" type="pres">
      <dgm:prSet presAssocID="{0492D1BC-97E0-43BA-93B4-4AA735F9D7F3}" presName="Name8" presStyleCnt="0"/>
      <dgm:spPr/>
    </dgm:pt>
    <dgm:pt modelId="{C221F1BE-1047-482F-B3CD-72C496AB319E}" type="pres">
      <dgm:prSet presAssocID="{0492D1BC-97E0-43BA-93B4-4AA735F9D7F3}" presName="level" presStyleLbl="node1" presStyleIdx="3" presStyleCnt="4" custScaleY="64194">
        <dgm:presLayoutVars>
          <dgm:chMax val="1"/>
          <dgm:bulletEnabled val="1"/>
        </dgm:presLayoutVars>
      </dgm:prSet>
      <dgm:spPr/>
    </dgm:pt>
    <dgm:pt modelId="{206059F3-E537-40F9-9E8F-4F797EC0429E}" type="pres">
      <dgm:prSet presAssocID="{0492D1BC-97E0-43BA-93B4-4AA735F9D7F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4A33000-E024-4942-B511-EE02C18F8592}" type="presOf" srcId="{A1D011D3-3213-441E-88B3-84A2A5BE2CA2}" destId="{7A92B4A4-E681-446B-B09F-7571D6DB335C}" srcOrd="1" destOrd="0" presId="urn:microsoft.com/office/officeart/2005/8/layout/pyramid1"/>
    <dgm:cxn modelId="{9B093A18-96F8-4501-BC86-0F9BF1BA332E}" type="presOf" srcId="{39C02242-33BC-492A-B646-E38CFF50E4ED}" destId="{FA3882D5-4BC1-4B39-AEF1-7870C5A60DED}" srcOrd="0" destOrd="0" presId="urn:microsoft.com/office/officeart/2005/8/layout/pyramid1"/>
    <dgm:cxn modelId="{107E0D62-6FE2-42FA-9532-A59DE9009911}" type="presOf" srcId="{A1D011D3-3213-441E-88B3-84A2A5BE2CA2}" destId="{52CB7DD1-1343-4E6C-A150-396F8C31D212}" srcOrd="0" destOrd="0" presId="urn:microsoft.com/office/officeart/2005/8/layout/pyramid1"/>
    <dgm:cxn modelId="{1C6BF16F-F278-4877-9553-C0E24928BF97}" srcId="{39C02242-33BC-492A-B646-E38CFF50E4ED}" destId="{952B0355-FB7C-4DAB-958D-170BC4AA6AF3}" srcOrd="1" destOrd="0" parTransId="{E34BB37F-11C1-4EEC-ADEB-64416C9C2DD6}" sibTransId="{9C18AC3C-CAA4-4323-8FCD-477CB7DD11A4}"/>
    <dgm:cxn modelId="{C2AEBF81-D369-4E70-97BB-91531A24D765}" type="presOf" srcId="{0492D1BC-97E0-43BA-93B4-4AA735F9D7F3}" destId="{206059F3-E537-40F9-9E8F-4F797EC0429E}" srcOrd="1" destOrd="0" presId="urn:microsoft.com/office/officeart/2005/8/layout/pyramid1"/>
    <dgm:cxn modelId="{FD4F8892-3F76-4549-83BD-D6E9195A494E}" srcId="{39C02242-33BC-492A-B646-E38CFF50E4ED}" destId="{FFDE8424-F3AA-48F2-B636-A3ABB09768EE}" srcOrd="0" destOrd="0" parTransId="{EFB2B49F-C1A8-4C25-9A9F-9D2C7A150433}" sibTransId="{CC186753-B01F-4F10-AE6C-63AE2E90CC65}"/>
    <dgm:cxn modelId="{A239799B-E087-4E6F-A405-8814666C0AFA}" type="presOf" srcId="{952B0355-FB7C-4DAB-958D-170BC4AA6AF3}" destId="{2CD4EBA3-A638-4564-985F-F0FE4A49F7D4}" srcOrd="0" destOrd="0" presId="urn:microsoft.com/office/officeart/2005/8/layout/pyramid1"/>
    <dgm:cxn modelId="{5268849E-AA86-43C2-A38B-DE6B63241A3C}" type="presOf" srcId="{952B0355-FB7C-4DAB-958D-170BC4AA6AF3}" destId="{B521D6FC-53FA-4D27-A51D-D0D1C3C91C8B}" srcOrd="1" destOrd="0" presId="urn:microsoft.com/office/officeart/2005/8/layout/pyramid1"/>
    <dgm:cxn modelId="{AF8437A6-9886-455C-9866-15110B8F2A42}" type="presOf" srcId="{FFDE8424-F3AA-48F2-B636-A3ABB09768EE}" destId="{94AD0571-ECA9-42AD-AC77-FCD5D87A80A9}" srcOrd="1" destOrd="0" presId="urn:microsoft.com/office/officeart/2005/8/layout/pyramid1"/>
    <dgm:cxn modelId="{2FF24AB2-C3D7-48D8-AC5F-580B27E60035}" type="presOf" srcId="{0492D1BC-97E0-43BA-93B4-4AA735F9D7F3}" destId="{C221F1BE-1047-482F-B3CD-72C496AB319E}" srcOrd="0" destOrd="0" presId="urn:microsoft.com/office/officeart/2005/8/layout/pyramid1"/>
    <dgm:cxn modelId="{9DD0A2EF-4E97-44E1-B81A-A549DB959441}" type="presOf" srcId="{FFDE8424-F3AA-48F2-B636-A3ABB09768EE}" destId="{4F736DDF-CB40-41C5-B386-7632E77829A7}" srcOrd="0" destOrd="0" presId="urn:microsoft.com/office/officeart/2005/8/layout/pyramid1"/>
    <dgm:cxn modelId="{A09A54F4-0DD8-4C26-AD33-6B355FB15D53}" srcId="{39C02242-33BC-492A-B646-E38CFF50E4ED}" destId="{A1D011D3-3213-441E-88B3-84A2A5BE2CA2}" srcOrd="2" destOrd="0" parTransId="{8FF6250F-9C8B-4746-8B4E-0FC4607CF4A3}" sibTransId="{B1F20639-C5D5-4C25-9EE1-D9F03350FC9A}"/>
    <dgm:cxn modelId="{62766DF6-C4E4-4DA6-A154-F14A5029CDF6}" srcId="{39C02242-33BC-492A-B646-E38CFF50E4ED}" destId="{0492D1BC-97E0-43BA-93B4-4AA735F9D7F3}" srcOrd="3" destOrd="0" parTransId="{596D2E53-6563-484E-85B6-1DFDD2186AF4}" sibTransId="{0D9C1456-3955-4D81-BDBD-FB4ED3D9813F}"/>
    <dgm:cxn modelId="{67A19257-4B51-4CE0-96D0-7B55D716712F}" type="presParOf" srcId="{FA3882D5-4BC1-4B39-AEF1-7870C5A60DED}" destId="{449DD44F-FED1-475F-A81C-735DEB68349E}" srcOrd="0" destOrd="0" presId="urn:microsoft.com/office/officeart/2005/8/layout/pyramid1"/>
    <dgm:cxn modelId="{D8EFF505-8B8B-4388-984A-AA570785E482}" type="presParOf" srcId="{449DD44F-FED1-475F-A81C-735DEB68349E}" destId="{4F736DDF-CB40-41C5-B386-7632E77829A7}" srcOrd="0" destOrd="0" presId="urn:microsoft.com/office/officeart/2005/8/layout/pyramid1"/>
    <dgm:cxn modelId="{88757101-EE27-48BF-B787-EA9E18D94890}" type="presParOf" srcId="{449DD44F-FED1-475F-A81C-735DEB68349E}" destId="{94AD0571-ECA9-42AD-AC77-FCD5D87A80A9}" srcOrd="1" destOrd="0" presId="urn:microsoft.com/office/officeart/2005/8/layout/pyramid1"/>
    <dgm:cxn modelId="{25C0C91A-8263-4613-A4CF-3E0C0FDB7297}" type="presParOf" srcId="{FA3882D5-4BC1-4B39-AEF1-7870C5A60DED}" destId="{BA78CD17-CE86-4366-9541-DE0C7E7872E6}" srcOrd="1" destOrd="0" presId="urn:microsoft.com/office/officeart/2005/8/layout/pyramid1"/>
    <dgm:cxn modelId="{C2F55992-A863-4209-8918-B4EBFCF46B41}" type="presParOf" srcId="{BA78CD17-CE86-4366-9541-DE0C7E7872E6}" destId="{2CD4EBA3-A638-4564-985F-F0FE4A49F7D4}" srcOrd="0" destOrd="0" presId="urn:microsoft.com/office/officeart/2005/8/layout/pyramid1"/>
    <dgm:cxn modelId="{3EEE0FC0-B84E-49A3-BEE2-B10C84B6B23A}" type="presParOf" srcId="{BA78CD17-CE86-4366-9541-DE0C7E7872E6}" destId="{B521D6FC-53FA-4D27-A51D-D0D1C3C91C8B}" srcOrd="1" destOrd="0" presId="urn:microsoft.com/office/officeart/2005/8/layout/pyramid1"/>
    <dgm:cxn modelId="{2F81672E-C6BF-414A-AD53-EB1ABCD627C3}" type="presParOf" srcId="{FA3882D5-4BC1-4B39-AEF1-7870C5A60DED}" destId="{F1640247-4825-4A47-8C91-70A29FEBC6F3}" srcOrd="2" destOrd="0" presId="urn:microsoft.com/office/officeart/2005/8/layout/pyramid1"/>
    <dgm:cxn modelId="{A974B569-183A-491E-910C-05A63F15A788}" type="presParOf" srcId="{F1640247-4825-4A47-8C91-70A29FEBC6F3}" destId="{52CB7DD1-1343-4E6C-A150-396F8C31D212}" srcOrd="0" destOrd="0" presId="urn:microsoft.com/office/officeart/2005/8/layout/pyramid1"/>
    <dgm:cxn modelId="{E87FE183-BC25-446A-B25F-6C20623979AA}" type="presParOf" srcId="{F1640247-4825-4A47-8C91-70A29FEBC6F3}" destId="{7A92B4A4-E681-446B-B09F-7571D6DB335C}" srcOrd="1" destOrd="0" presId="urn:microsoft.com/office/officeart/2005/8/layout/pyramid1"/>
    <dgm:cxn modelId="{EA82899C-2B55-4040-984C-F4B214D7FC94}" type="presParOf" srcId="{FA3882D5-4BC1-4B39-AEF1-7870C5A60DED}" destId="{8853F968-0F27-437B-8517-10D8C3A0C10E}" srcOrd="3" destOrd="0" presId="urn:microsoft.com/office/officeart/2005/8/layout/pyramid1"/>
    <dgm:cxn modelId="{EC5B9992-85D6-4FF6-8E9A-40D6A5762BEA}" type="presParOf" srcId="{8853F968-0F27-437B-8517-10D8C3A0C10E}" destId="{C221F1BE-1047-482F-B3CD-72C496AB319E}" srcOrd="0" destOrd="0" presId="urn:microsoft.com/office/officeart/2005/8/layout/pyramid1"/>
    <dgm:cxn modelId="{38C7E6FF-C3C8-4566-9716-CBF6DAB54DCB}" type="presParOf" srcId="{8853F968-0F27-437B-8517-10D8C3A0C10E}" destId="{206059F3-E537-40F9-9E8F-4F797EC042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200C09-AA9E-4B92-BB87-8677A34CEF6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5" csCatId="accent1"/>
      <dgm:spPr/>
      <dgm:t>
        <a:bodyPr/>
        <a:lstStyle/>
        <a:p>
          <a:endParaRPr lang="tr-TR"/>
        </a:p>
      </dgm:t>
    </dgm:pt>
    <dgm:pt modelId="{A3172833-59E8-4106-A1BB-7815CD0E3D9B}">
      <dgm:prSet/>
      <dgm:spPr/>
      <dgm:t>
        <a:bodyPr/>
        <a:lstStyle/>
        <a:p>
          <a:r>
            <a:rPr lang="tr-TR" dirty="0"/>
            <a:t>Kulüpler</a:t>
          </a:r>
        </a:p>
      </dgm:t>
    </dgm:pt>
    <dgm:pt modelId="{22C77A08-0F75-4F3E-AD43-629869A4F189}" type="parTrans" cxnId="{A1636CBC-0082-4F2B-85D4-3C71D372A398}">
      <dgm:prSet/>
      <dgm:spPr/>
      <dgm:t>
        <a:bodyPr/>
        <a:lstStyle/>
        <a:p>
          <a:endParaRPr lang="tr-TR"/>
        </a:p>
      </dgm:t>
    </dgm:pt>
    <dgm:pt modelId="{3C21D86C-BFAB-48D8-9251-980C5085A839}" type="sibTrans" cxnId="{A1636CBC-0082-4F2B-85D4-3C71D372A398}">
      <dgm:prSet/>
      <dgm:spPr/>
      <dgm:t>
        <a:bodyPr/>
        <a:lstStyle/>
        <a:p>
          <a:endParaRPr lang="tr-TR"/>
        </a:p>
      </dgm:t>
    </dgm:pt>
    <dgm:pt modelId="{75BC07A6-AEA6-48FA-8A69-21C7898A39B6}">
      <dgm:prSet/>
      <dgm:spPr/>
      <dgm:t>
        <a:bodyPr/>
        <a:lstStyle/>
        <a:p>
          <a:r>
            <a:rPr lang="tr-TR"/>
            <a:t>Kütüphane</a:t>
          </a:r>
        </a:p>
      </dgm:t>
    </dgm:pt>
    <dgm:pt modelId="{E423D15C-1437-40C6-87AF-5DC8FC05479B}" type="parTrans" cxnId="{CC168D32-5BEC-4990-8D86-08065F64B8A3}">
      <dgm:prSet/>
      <dgm:spPr/>
      <dgm:t>
        <a:bodyPr/>
        <a:lstStyle/>
        <a:p>
          <a:endParaRPr lang="tr-TR"/>
        </a:p>
      </dgm:t>
    </dgm:pt>
    <dgm:pt modelId="{5AD600C0-ECC1-497D-B3F6-A23990F483F7}" type="sibTrans" cxnId="{CC168D32-5BEC-4990-8D86-08065F64B8A3}">
      <dgm:prSet/>
      <dgm:spPr/>
      <dgm:t>
        <a:bodyPr/>
        <a:lstStyle/>
        <a:p>
          <a:endParaRPr lang="tr-TR"/>
        </a:p>
      </dgm:t>
    </dgm:pt>
    <dgm:pt modelId="{A15763BC-A75A-4F9E-A384-999221274F42}">
      <dgm:prSet/>
      <dgm:spPr/>
      <dgm:t>
        <a:bodyPr/>
        <a:lstStyle/>
        <a:p>
          <a:r>
            <a:rPr lang="tr-TR"/>
            <a:t>Mediko</a:t>
          </a:r>
        </a:p>
      </dgm:t>
    </dgm:pt>
    <dgm:pt modelId="{F30A5EE0-150B-437F-9A80-179C39D03397}" type="parTrans" cxnId="{9D36E5C6-3E08-426C-AF7C-8A41D25CD6F0}">
      <dgm:prSet/>
      <dgm:spPr/>
      <dgm:t>
        <a:bodyPr/>
        <a:lstStyle/>
        <a:p>
          <a:endParaRPr lang="tr-TR"/>
        </a:p>
      </dgm:t>
    </dgm:pt>
    <dgm:pt modelId="{8462E4BC-3075-4EF8-B380-5B0AF427D2E8}" type="sibTrans" cxnId="{9D36E5C6-3E08-426C-AF7C-8A41D25CD6F0}">
      <dgm:prSet/>
      <dgm:spPr/>
      <dgm:t>
        <a:bodyPr/>
        <a:lstStyle/>
        <a:p>
          <a:endParaRPr lang="tr-TR"/>
        </a:p>
      </dgm:t>
    </dgm:pt>
    <dgm:pt modelId="{5F485123-E4AF-40EC-A51A-025BA7992FA2}">
      <dgm:prSet/>
      <dgm:spPr/>
      <dgm:t>
        <a:bodyPr/>
        <a:lstStyle/>
        <a:p>
          <a:r>
            <a:rPr lang="tr-TR"/>
            <a:t>Yemekhane</a:t>
          </a:r>
        </a:p>
      </dgm:t>
    </dgm:pt>
    <dgm:pt modelId="{9735EE57-3828-477C-BE5E-A60D51986278}" type="parTrans" cxnId="{183AA418-C8EE-41DD-8C23-79BC6EEE7786}">
      <dgm:prSet/>
      <dgm:spPr/>
      <dgm:t>
        <a:bodyPr/>
        <a:lstStyle/>
        <a:p>
          <a:endParaRPr lang="tr-TR"/>
        </a:p>
      </dgm:t>
    </dgm:pt>
    <dgm:pt modelId="{BE9AE44B-9315-430E-A2FA-CC67D83B85ED}" type="sibTrans" cxnId="{183AA418-C8EE-41DD-8C23-79BC6EEE7786}">
      <dgm:prSet/>
      <dgm:spPr/>
      <dgm:t>
        <a:bodyPr/>
        <a:lstStyle/>
        <a:p>
          <a:endParaRPr lang="tr-TR"/>
        </a:p>
      </dgm:t>
    </dgm:pt>
    <dgm:pt modelId="{E3486E78-1B42-460F-B9BC-07725CBF8721}">
      <dgm:prSet/>
      <dgm:spPr/>
      <dgm:t>
        <a:bodyPr/>
        <a:lstStyle/>
        <a:p>
          <a:r>
            <a:rPr lang="tr-TR"/>
            <a:t>Şenlikler</a:t>
          </a:r>
        </a:p>
      </dgm:t>
    </dgm:pt>
    <dgm:pt modelId="{B883C309-D85B-4209-902D-C6344A7EE727}" type="parTrans" cxnId="{3C200D35-67B2-43AE-A5EF-102E195DECFF}">
      <dgm:prSet/>
      <dgm:spPr/>
      <dgm:t>
        <a:bodyPr/>
        <a:lstStyle/>
        <a:p>
          <a:endParaRPr lang="tr-TR"/>
        </a:p>
      </dgm:t>
    </dgm:pt>
    <dgm:pt modelId="{FEBEFB8E-7DE5-41DE-B3C6-A6F19E858E7B}" type="sibTrans" cxnId="{3C200D35-67B2-43AE-A5EF-102E195DECFF}">
      <dgm:prSet/>
      <dgm:spPr/>
      <dgm:t>
        <a:bodyPr/>
        <a:lstStyle/>
        <a:p>
          <a:endParaRPr lang="tr-TR"/>
        </a:p>
      </dgm:t>
    </dgm:pt>
    <dgm:pt modelId="{443FB068-8D0B-4219-90F1-236C866FCD96}" type="pres">
      <dgm:prSet presAssocID="{13200C09-AA9E-4B92-BB87-8677A34CEF6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18049DE-1DFB-49A8-ADE1-262B8CD37C49}" type="pres">
      <dgm:prSet presAssocID="{A3172833-59E8-4106-A1BB-7815CD0E3D9B}" presName="root" presStyleCnt="0"/>
      <dgm:spPr/>
    </dgm:pt>
    <dgm:pt modelId="{83663821-E9C4-4D01-8181-73060674E26A}" type="pres">
      <dgm:prSet presAssocID="{A3172833-59E8-4106-A1BB-7815CD0E3D9B}" presName="rootComposite" presStyleCnt="0"/>
      <dgm:spPr/>
    </dgm:pt>
    <dgm:pt modelId="{12F8039C-9E64-405D-B054-FC52ABF0DEF8}" type="pres">
      <dgm:prSet presAssocID="{A3172833-59E8-4106-A1BB-7815CD0E3D9B}" presName="rootText" presStyleLbl="node1" presStyleIdx="0" presStyleCnt="5"/>
      <dgm:spPr/>
    </dgm:pt>
    <dgm:pt modelId="{DED40EE1-0C9A-4D65-843D-BBC2F133DF45}" type="pres">
      <dgm:prSet presAssocID="{A3172833-59E8-4106-A1BB-7815CD0E3D9B}" presName="rootConnector" presStyleLbl="node1" presStyleIdx="0" presStyleCnt="5"/>
      <dgm:spPr/>
    </dgm:pt>
    <dgm:pt modelId="{BC1C6FEA-76D6-4367-B5DE-1286883F3E59}" type="pres">
      <dgm:prSet presAssocID="{A3172833-59E8-4106-A1BB-7815CD0E3D9B}" presName="childShape" presStyleCnt="0"/>
      <dgm:spPr/>
    </dgm:pt>
    <dgm:pt modelId="{95169E48-05EE-4441-A542-2F52A53F8B35}" type="pres">
      <dgm:prSet presAssocID="{75BC07A6-AEA6-48FA-8A69-21C7898A39B6}" presName="root" presStyleCnt="0"/>
      <dgm:spPr/>
    </dgm:pt>
    <dgm:pt modelId="{6D384F2D-DD1B-419C-A570-3817F8D21E0F}" type="pres">
      <dgm:prSet presAssocID="{75BC07A6-AEA6-48FA-8A69-21C7898A39B6}" presName="rootComposite" presStyleCnt="0"/>
      <dgm:spPr/>
    </dgm:pt>
    <dgm:pt modelId="{FFE6193B-45C3-4894-BEC8-3ACB68090E1C}" type="pres">
      <dgm:prSet presAssocID="{75BC07A6-AEA6-48FA-8A69-21C7898A39B6}" presName="rootText" presStyleLbl="node1" presStyleIdx="1" presStyleCnt="5"/>
      <dgm:spPr/>
    </dgm:pt>
    <dgm:pt modelId="{BF0DBA21-1CDD-4B32-A8FF-F471B27DEFFF}" type="pres">
      <dgm:prSet presAssocID="{75BC07A6-AEA6-48FA-8A69-21C7898A39B6}" presName="rootConnector" presStyleLbl="node1" presStyleIdx="1" presStyleCnt="5"/>
      <dgm:spPr/>
    </dgm:pt>
    <dgm:pt modelId="{818B12F3-7F1E-4FB4-A0FB-A83813C70391}" type="pres">
      <dgm:prSet presAssocID="{75BC07A6-AEA6-48FA-8A69-21C7898A39B6}" presName="childShape" presStyleCnt="0"/>
      <dgm:spPr/>
    </dgm:pt>
    <dgm:pt modelId="{231859B4-A579-43F9-8735-836ACAA0D424}" type="pres">
      <dgm:prSet presAssocID="{A15763BC-A75A-4F9E-A384-999221274F42}" presName="root" presStyleCnt="0"/>
      <dgm:spPr/>
    </dgm:pt>
    <dgm:pt modelId="{B71E47CC-580A-4640-8079-6F18E28C1AE0}" type="pres">
      <dgm:prSet presAssocID="{A15763BC-A75A-4F9E-A384-999221274F42}" presName="rootComposite" presStyleCnt="0"/>
      <dgm:spPr/>
    </dgm:pt>
    <dgm:pt modelId="{1F6AA94A-6135-4395-8ACC-7746E1011919}" type="pres">
      <dgm:prSet presAssocID="{A15763BC-A75A-4F9E-A384-999221274F42}" presName="rootText" presStyleLbl="node1" presStyleIdx="2" presStyleCnt="5"/>
      <dgm:spPr/>
    </dgm:pt>
    <dgm:pt modelId="{6FE7AFEC-E5F4-46D0-8BF3-81E02CCF5225}" type="pres">
      <dgm:prSet presAssocID="{A15763BC-A75A-4F9E-A384-999221274F42}" presName="rootConnector" presStyleLbl="node1" presStyleIdx="2" presStyleCnt="5"/>
      <dgm:spPr/>
    </dgm:pt>
    <dgm:pt modelId="{31F48334-6EC0-4EDE-8CF0-42B0FF9A3F0A}" type="pres">
      <dgm:prSet presAssocID="{A15763BC-A75A-4F9E-A384-999221274F42}" presName="childShape" presStyleCnt="0"/>
      <dgm:spPr/>
    </dgm:pt>
    <dgm:pt modelId="{39027FFA-F1AF-499F-AA3D-36324C1A841A}" type="pres">
      <dgm:prSet presAssocID="{5F485123-E4AF-40EC-A51A-025BA7992FA2}" presName="root" presStyleCnt="0"/>
      <dgm:spPr/>
    </dgm:pt>
    <dgm:pt modelId="{247EFAC9-38DB-4020-A5BA-EB0DD032A3B9}" type="pres">
      <dgm:prSet presAssocID="{5F485123-E4AF-40EC-A51A-025BA7992FA2}" presName="rootComposite" presStyleCnt="0"/>
      <dgm:spPr/>
    </dgm:pt>
    <dgm:pt modelId="{8043897A-DA11-4227-9F2D-F07E7A2C622A}" type="pres">
      <dgm:prSet presAssocID="{5F485123-E4AF-40EC-A51A-025BA7992FA2}" presName="rootText" presStyleLbl="node1" presStyleIdx="3" presStyleCnt="5"/>
      <dgm:spPr/>
    </dgm:pt>
    <dgm:pt modelId="{31FE21B8-AEA8-48EB-9525-B66B20DC81D0}" type="pres">
      <dgm:prSet presAssocID="{5F485123-E4AF-40EC-A51A-025BA7992FA2}" presName="rootConnector" presStyleLbl="node1" presStyleIdx="3" presStyleCnt="5"/>
      <dgm:spPr/>
    </dgm:pt>
    <dgm:pt modelId="{9A4DD8FB-4B1B-4A86-A683-8214F8FDB124}" type="pres">
      <dgm:prSet presAssocID="{5F485123-E4AF-40EC-A51A-025BA7992FA2}" presName="childShape" presStyleCnt="0"/>
      <dgm:spPr/>
    </dgm:pt>
    <dgm:pt modelId="{2D8B98DF-5E9D-4D15-A308-DB9820D2DF16}" type="pres">
      <dgm:prSet presAssocID="{E3486E78-1B42-460F-B9BC-07725CBF8721}" presName="root" presStyleCnt="0"/>
      <dgm:spPr/>
    </dgm:pt>
    <dgm:pt modelId="{3171894F-1B8E-4485-ACAC-7D8C9AB40CFD}" type="pres">
      <dgm:prSet presAssocID="{E3486E78-1B42-460F-B9BC-07725CBF8721}" presName="rootComposite" presStyleCnt="0"/>
      <dgm:spPr/>
    </dgm:pt>
    <dgm:pt modelId="{4551D563-00D1-432E-99CE-42A4717CFAA9}" type="pres">
      <dgm:prSet presAssocID="{E3486E78-1B42-460F-B9BC-07725CBF8721}" presName="rootText" presStyleLbl="node1" presStyleIdx="4" presStyleCnt="5"/>
      <dgm:spPr/>
    </dgm:pt>
    <dgm:pt modelId="{CCFDDC23-03CE-4247-94B0-AE14DEBAA23C}" type="pres">
      <dgm:prSet presAssocID="{E3486E78-1B42-460F-B9BC-07725CBF8721}" presName="rootConnector" presStyleLbl="node1" presStyleIdx="4" presStyleCnt="5"/>
      <dgm:spPr/>
    </dgm:pt>
    <dgm:pt modelId="{72BE0007-0815-42CF-AD9B-11713CD74400}" type="pres">
      <dgm:prSet presAssocID="{E3486E78-1B42-460F-B9BC-07725CBF8721}" presName="childShape" presStyleCnt="0"/>
      <dgm:spPr/>
    </dgm:pt>
  </dgm:ptLst>
  <dgm:cxnLst>
    <dgm:cxn modelId="{183AA418-C8EE-41DD-8C23-79BC6EEE7786}" srcId="{13200C09-AA9E-4B92-BB87-8677A34CEF6F}" destId="{5F485123-E4AF-40EC-A51A-025BA7992FA2}" srcOrd="3" destOrd="0" parTransId="{9735EE57-3828-477C-BE5E-A60D51986278}" sibTransId="{BE9AE44B-9315-430E-A2FA-CC67D83B85ED}"/>
    <dgm:cxn modelId="{CC168D32-5BEC-4990-8D86-08065F64B8A3}" srcId="{13200C09-AA9E-4B92-BB87-8677A34CEF6F}" destId="{75BC07A6-AEA6-48FA-8A69-21C7898A39B6}" srcOrd="1" destOrd="0" parTransId="{E423D15C-1437-40C6-87AF-5DC8FC05479B}" sibTransId="{5AD600C0-ECC1-497D-B3F6-A23990F483F7}"/>
    <dgm:cxn modelId="{3C200D35-67B2-43AE-A5EF-102E195DECFF}" srcId="{13200C09-AA9E-4B92-BB87-8677A34CEF6F}" destId="{E3486E78-1B42-460F-B9BC-07725CBF8721}" srcOrd="4" destOrd="0" parTransId="{B883C309-D85B-4209-902D-C6344A7EE727}" sibTransId="{FEBEFB8E-7DE5-41DE-B3C6-A6F19E858E7B}"/>
    <dgm:cxn modelId="{CF9B7037-839D-4A3D-9F95-8BBC4A674B7B}" type="presOf" srcId="{E3486E78-1B42-460F-B9BC-07725CBF8721}" destId="{4551D563-00D1-432E-99CE-42A4717CFAA9}" srcOrd="0" destOrd="0" presId="urn:microsoft.com/office/officeart/2005/8/layout/hierarchy3"/>
    <dgm:cxn modelId="{4FFE065B-DF28-4B7C-A33E-593C49217C14}" type="presOf" srcId="{13200C09-AA9E-4B92-BB87-8677A34CEF6F}" destId="{443FB068-8D0B-4219-90F1-236C866FCD96}" srcOrd="0" destOrd="0" presId="urn:microsoft.com/office/officeart/2005/8/layout/hierarchy3"/>
    <dgm:cxn modelId="{C21A805B-AA46-4FBB-9200-643D7F286C83}" type="presOf" srcId="{75BC07A6-AEA6-48FA-8A69-21C7898A39B6}" destId="{FFE6193B-45C3-4894-BEC8-3ACB68090E1C}" srcOrd="0" destOrd="0" presId="urn:microsoft.com/office/officeart/2005/8/layout/hierarchy3"/>
    <dgm:cxn modelId="{623FF542-74DE-4472-BE71-010713E5E2ED}" type="presOf" srcId="{A3172833-59E8-4106-A1BB-7815CD0E3D9B}" destId="{DED40EE1-0C9A-4D65-843D-BBC2F133DF45}" srcOrd="1" destOrd="0" presId="urn:microsoft.com/office/officeart/2005/8/layout/hierarchy3"/>
    <dgm:cxn modelId="{D9BF038D-EC54-40A6-83F6-79BF38B34E48}" type="presOf" srcId="{A15763BC-A75A-4F9E-A384-999221274F42}" destId="{1F6AA94A-6135-4395-8ACC-7746E1011919}" srcOrd="0" destOrd="0" presId="urn:microsoft.com/office/officeart/2005/8/layout/hierarchy3"/>
    <dgm:cxn modelId="{590DBBAB-C202-463D-B329-517D3825F6D3}" type="presOf" srcId="{A3172833-59E8-4106-A1BB-7815CD0E3D9B}" destId="{12F8039C-9E64-405D-B054-FC52ABF0DEF8}" srcOrd="0" destOrd="0" presId="urn:microsoft.com/office/officeart/2005/8/layout/hierarchy3"/>
    <dgm:cxn modelId="{7E09B6AD-554A-4086-9DCA-E3D6FE4B402B}" type="presOf" srcId="{5F485123-E4AF-40EC-A51A-025BA7992FA2}" destId="{31FE21B8-AEA8-48EB-9525-B66B20DC81D0}" srcOrd="1" destOrd="0" presId="urn:microsoft.com/office/officeart/2005/8/layout/hierarchy3"/>
    <dgm:cxn modelId="{178373B4-6B0D-4C74-880E-5E20955E6638}" type="presOf" srcId="{5F485123-E4AF-40EC-A51A-025BA7992FA2}" destId="{8043897A-DA11-4227-9F2D-F07E7A2C622A}" srcOrd="0" destOrd="0" presId="urn:microsoft.com/office/officeart/2005/8/layout/hierarchy3"/>
    <dgm:cxn modelId="{A1636CBC-0082-4F2B-85D4-3C71D372A398}" srcId="{13200C09-AA9E-4B92-BB87-8677A34CEF6F}" destId="{A3172833-59E8-4106-A1BB-7815CD0E3D9B}" srcOrd="0" destOrd="0" parTransId="{22C77A08-0F75-4F3E-AD43-629869A4F189}" sibTransId="{3C21D86C-BFAB-48D8-9251-980C5085A839}"/>
    <dgm:cxn modelId="{756CF5C3-0F3B-4743-9B8F-E9779AF4FA83}" type="presOf" srcId="{75BC07A6-AEA6-48FA-8A69-21C7898A39B6}" destId="{BF0DBA21-1CDD-4B32-A8FF-F471B27DEFFF}" srcOrd="1" destOrd="0" presId="urn:microsoft.com/office/officeart/2005/8/layout/hierarchy3"/>
    <dgm:cxn modelId="{9D36E5C6-3E08-426C-AF7C-8A41D25CD6F0}" srcId="{13200C09-AA9E-4B92-BB87-8677A34CEF6F}" destId="{A15763BC-A75A-4F9E-A384-999221274F42}" srcOrd="2" destOrd="0" parTransId="{F30A5EE0-150B-437F-9A80-179C39D03397}" sibTransId="{8462E4BC-3075-4EF8-B380-5B0AF427D2E8}"/>
    <dgm:cxn modelId="{C0A655EC-F317-4FFA-AEE4-3313F5705BB7}" type="presOf" srcId="{E3486E78-1B42-460F-B9BC-07725CBF8721}" destId="{CCFDDC23-03CE-4247-94B0-AE14DEBAA23C}" srcOrd="1" destOrd="0" presId="urn:microsoft.com/office/officeart/2005/8/layout/hierarchy3"/>
    <dgm:cxn modelId="{53DC8BFF-95F7-4271-B7B3-EB936003C1DA}" type="presOf" srcId="{A15763BC-A75A-4F9E-A384-999221274F42}" destId="{6FE7AFEC-E5F4-46D0-8BF3-81E02CCF5225}" srcOrd="1" destOrd="0" presId="urn:microsoft.com/office/officeart/2005/8/layout/hierarchy3"/>
    <dgm:cxn modelId="{60010412-146B-4EE4-BC81-E4D2EEC4EE3D}" type="presParOf" srcId="{443FB068-8D0B-4219-90F1-236C866FCD96}" destId="{E18049DE-1DFB-49A8-ADE1-262B8CD37C49}" srcOrd="0" destOrd="0" presId="urn:microsoft.com/office/officeart/2005/8/layout/hierarchy3"/>
    <dgm:cxn modelId="{E3C01733-BF78-4D03-AF75-D04287DD4750}" type="presParOf" srcId="{E18049DE-1DFB-49A8-ADE1-262B8CD37C49}" destId="{83663821-E9C4-4D01-8181-73060674E26A}" srcOrd="0" destOrd="0" presId="urn:microsoft.com/office/officeart/2005/8/layout/hierarchy3"/>
    <dgm:cxn modelId="{CE12B352-F8F5-4EBC-B73A-E13081F77607}" type="presParOf" srcId="{83663821-E9C4-4D01-8181-73060674E26A}" destId="{12F8039C-9E64-405D-B054-FC52ABF0DEF8}" srcOrd="0" destOrd="0" presId="urn:microsoft.com/office/officeart/2005/8/layout/hierarchy3"/>
    <dgm:cxn modelId="{8005C33E-C30E-46CF-A06F-299D34B94CE7}" type="presParOf" srcId="{83663821-E9C4-4D01-8181-73060674E26A}" destId="{DED40EE1-0C9A-4D65-843D-BBC2F133DF45}" srcOrd="1" destOrd="0" presId="urn:microsoft.com/office/officeart/2005/8/layout/hierarchy3"/>
    <dgm:cxn modelId="{BA260CD2-8057-4D85-B9E8-B1D00D7FA3AA}" type="presParOf" srcId="{E18049DE-1DFB-49A8-ADE1-262B8CD37C49}" destId="{BC1C6FEA-76D6-4367-B5DE-1286883F3E59}" srcOrd="1" destOrd="0" presId="urn:microsoft.com/office/officeart/2005/8/layout/hierarchy3"/>
    <dgm:cxn modelId="{7DF35750-19D4-480B-86BB-13F6403D7B82}" type="presParOf" srcId="{443FB068-8D0B-4219-90F1-236C866FCD96}" destId="{95169E48-05EE-4441-A542-2F52A53F8B35}" srcOrd="1" destOrd="0" presId="urn:microsoft.com/office/officeart/2005/8/layout/hierarchy3"/>
    <dgm:cxn modelId="{3238EBED-CCC3-4126-8279-0F2C856E664B}" type="presParOf" srcId="{95169E48-05EE-4441-A542-2F52A53F8B35}" destId="{6D384F2D-DD1B-419C-A570-3817F8D21E0F}" srcOrd="0" destOrd="0" presId="urn:microsoft.com/office/officeart/2005/8/layout/hierarchy3"/>
    <dgm:cxn modelId="{2561FAEF-0DA4-4562-9C79-75BC8F3A9790}" type="presParOf" srcId="{6D384F2D-DD1B-419C-A570-3817F8D21E0F}" destId="{FFE6193B-45C3-4894-BEC8-3ACB68090E1C}" srcOrd="0" destOrd="0" presId="urn:microsoft.com/office/officeart/2005/8/layout/hierarchy3"/>
    <dgm:cxn modelId="{1A421B23-C07B-485A-94BA-0707C1396FC3}" type="presParOf" srcId="{6D384F2D-DD1B-419C-A570-3817F8D21E0F}" destId="{BF0DBA21-1CDD-4B32-A8FF-F471B27DEFFF}" srcOrd="1" destOrd="0" presId="urn:microsoft.com/office/officeart/2005/8/layout/hierarchy3"/>
    <dgm:cxn modelId="{F5494DBC-BB66-4561-A5EE-D20074BDDF9D}" type="presParOf" srcId="{95169E48-05EE-4441-A542-2F52A53F8B35}" destId="{818B12F3-7F1E-4FB4-A0FB-A83813C70391}" srcOrd="1" destOrd="0" presId="urn:microsoft.com/office/officeart/2005/8/layout/hierarchy3"/>
    <dgm:cxn modelId="{0BB2F59A-C46D-4317-B23A-75BDA524FCC8}" type="presParOf" srcId="{443FB068-8D0B-4219-90F1-236C866FCD96}" destId="{231859B4-A579-43F9-8735-836ACAA0D424}" srcOrd="2" destOrd="0" presId="urn:microsoft.com/office/officeart/2005/8/layout/hierarchy3"/>
    <dgm:cxn modelId="{DC4A437E-7DF1-406B-ACCD-DFF5471C6873}" type="presParOf" srcId="{231859B4-A579-43F9-8735-836ACAA0D424}" destId="{B71E47CC-580A-4640-8079-6F18E28C1AE0}" srcOrd="0" destOrd="0" presId="urn:microsoft.com/office/officeart/2005/8/layout/hierarchy3"/>
    <dgm:cxn modelId="{F99A4D06-F216-4C52-BD26-DC236200712A}" type="presParOf" srcId="{B71E47CC-580A-4640-8079-6F18E28C1AE0}" destId="{1F6AA94A-6135-4395-8ACC-7746E1011919}" srcOrd="0" destOrd="0" presId="urn:microsoft.com/office/officeart/2005/8/layout/hierarchy3"/>
    <dgm:cxn modelId="{BFA1D92C-0323-47B8-A020-19CD66A09B4B}" type="presParOf" srcId="{B71E47CC-580A-4640-8079-6F18E28C1AE0}" destId="{6FE7AFEC-E5F4-46D0-8BF3-81E02CCF5225}" srcOrd="1" destOrd="0" presId="urn:microsoft.com/office/officeart/2005/8/layout/hierarchy3"/>
    <dgm:cxn modelId="{891CDB18-8FD8-4FAB-A7C1-AC487A7770D3}" type="presParOf" srcId="{231859B4-A579-43F9-8735-836ACAA0D424}" destId="{31F48334-6EC0-4EDE-8CF0-42B0FF9A3F0A}" srcOrd="1" destOrd="0" presId="urn:microsoft.com/office/officeart/2005/8/layout/hierarchy3"/>
    <dgm:cxn modelId="{F2712258-0D80-4B33-8BD1-D5A5FAFBFACE}" type="presParOf" srcId="{443FB068-8D0B-4219-90F1-236C866FCD96}" destId="{39027FFA-F1AF-499F-AA3D-36324C1A841A}" srcOrd="3" destOrd="0" presId="urn:microsoft.com/office/officeart/2005/8/layout/hierarchy3"/>
    <dgm:cxn modelId="{02F13EAD-01FC-40BA-AEFB-33C82CD6AEC5}" type="presParOf" srcId="{39027FFA-F1AF-499F-AA3D-36324C1A841A}" destId="{247EFAC9-38DB-4020-A5BA-EB0DD032A3B9}" srcOrd="0" destOrd="0" presId="urn:microsoft.com/office/officeart/2005/8/layout/hierarchy3"/>
    <dgm:cxn modelId="{35C010AA-099A-43F5-BE49-095CBFFEFCC5}" type="presParOf" srcId="{247EFAC9-38DB-4020-A5BA-EB0DD032A3B9}" destId="{8043897A-DA11-4227-9F2D-F07E7A2C622A}" srcOrd="0" destOrd="0" presId="urn:microsoft.com/office/officeart/2005/8/layout/hierarchy3"/>
    <dgm:cxn modelId="{A3A8CD0F-BE41-4B25-9CE7-D24FCE530CD3}" type="presParOf" srcId="{247EFAC9-38DB-4020-A5BA-EB0DD032A3B9}" destId="{31FE21B8-AEA8-48EB-9525-B66B20DC81D0}" srcOrd="1" destOrd="0" presId="urn:microsoft.com/office/officeart/2005/8/layout/hierarchy3"/>
    <dgm:cxn modelId="{FD16C0D5-AE00-47E8-AC3C-44A7C9962915}" type="presParOf" srcId="{39027FFA-F1AF-499F-AA3D-36324C1A841A}" destId="{9A4DD8FB-4B1B-4A86-A683-8214F8FDB124}" srcOrd="1" destOrd="0" presId="urn:microsoft.com/office/officeart/2005/8/layout/hierarchy3"/>
    <dgm:cxn modelId="{F1F2887D-4967-4257-94AE-489646EAB347}" type="presParOf" srcId="{443FB068-8D0B-4219-90F1-236C866FCD96}" destId="{2D8B98DF-5E9D-4D15-A308-DB9820D2DF16}" srcOrd="4" destOrd="0" presId="urn:microsoft.com/office/officeart/2005/8/layout/hierarchy3"/>
    <dgm:cxn modelId="{9A96B8C5-2213-4A86-9E5B-06CB0388B761}" type="presParOf" srcId="{2D8B98DF-5E9D-4D15-A308-DB9820D2DF16}" destId="{3171894F-1B8E-4485-ACAC-7D8C9AB40CFD}" srcOrd="0" destOrd="0" presId="urn:microsoft.com/office/officeart/2005/8/layout/hierarchy3"/>
    <dgm:cxn modelId="{E81A971F-EE10-4FBD-A163-D8AB74851150}" type="presParOf" srcId="{3171894F-1B8E-4485-ACAC-7D8C9AB40CFD}" destId="{4551D563-00D1-432E-99CE-42A4717CFAA9}" srcOrd="0" destOrd="0" presId="urn:microsoft.com/office/officeart/2005/8/layout/hierarchy3"/>
    <dgm:cxn modelId="{DD7C8F1A-354C-4D56-A53C-871284F4E227}" type="presParOf" srcId="{3171894F-1B8E-4485-ACAC-7D8C9AB40CFD}" destId="{CCFDDC23-03CE-4247-94B0-AE14DEBAA23C}" srcOrd="1" destOrd="0" presId="urn:microsoft.com/office/officeart/2005/8/layout/hierarchy3"/>
    <dgm:cxn modelId="{C3024029-044B-40DA-8414-D4521D051737}" type="presParOf" srcId="{2D8B98DF-5E9D-4D15-A308-DB9820D2DF16}" destId="{72BE0007-0815-42CF-AD9B-11713CD7440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75D114-CA4B-42C2-AD08-E3889A4459A8}" type="doc">
      <dgm:prSet loTypeId="urn:microsoft.com/office/officeart/2005/8/layout/vList3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tr-TR"/>
        </a:p>
      </dgm:t>
    </dgm:pt>
    <dgm:pt modelId="{8E7AFC5D-A95F-4BAA-A3C2-71A6C4D31145}">
      <dgm:prSet/>
      <dgm:spPr/>
      <dgm:t>
        <a:bodyPr/>
        <a:lstStyle/>
        <a:p>
          <a:r>
            <a:rPr lang="tr-TR" dirty="0"/>
            <a:t>Ders çalışmak, kaynak kitaplardan yararlanmak veya Osmanlıca kitaplara ulaşmak için İstanbul’un çeşitli semtlerindeki kütüphanelere gidebilirsiniz.</a:t>
          </a:r>
        </a:p>
      </dgm:t>
    </dgm:pt>
    <dgm:pt modelId="{AB06E4D3-1269-4ACF-B275-761D99FC1BAE}" type="parTrans" cxnId="{8B2E0DDE-8273-4036-8716-F4D459EBED67}">
      <dgm:prSet/>
      <dgm:spPr/>
      <dgm:t>
        <a:bodyPr/>
        <a:lstStyle/>
        <a:p>
          <a:endParaRPr lang="tr-TR"/>
        </a:p>
      </dgm:t>
    </dgm:pt>
    <dgm:pt modelId="{74EF31C5-984C-40A2-A21D-01043E0481C4}" type="sibTrans" cxnId="{8B2E0DDE-8273-4036-8716-F4D459EBED67}">
      <dgm:prSet/>
      <dgm:spPr/>
      <dgm:t>
        <a:bodyPr/>
        <a:lstStyle/>
        <a:p>
          <a:endParaRPr lang="tr-TR"/>
        </a:p>
      </dgm:t>
    </dgm:pt>
    <dgm:pt modelId="{5CB0D453-5601-4052-8395-E009C00A8833}">
      <dgm:prSet/>
      <dgm:spPr/>
      <dgm:t>
        <a:bodyPr/>
        <a:lstStyle/>
        <a:p>
          <a:r>
            <a:rPr lang="tr-TR"/>
            <a:t>Yılın sonunda Beylikdüzü TÜYAP Kitap Fuarı’na giderek pek çok yayınevinin kitaplarına indirimli ulaşabilirsiniz. Fuar bu yıl 3-11 Aralık tarihlerinde gerçekleştirilecek.</a:t>
          </a:r>
        </a:p>
      </dgm:t>
    </dgm:pt>
    <dgm:pt modelId="{CB48B2DB-3FAE-4B03-B0D3-87454A86495A}" type="parTrans" cxnId="{3647B938-928D-4DF4-AE34-1D2156988B6F}">
      <dgm:prSet/>
      <dgm:spPr/>
      <dgm:t>
        <a:bodyPr/>
        <a:lstStyle/>
        <a:p>
          <a:endParaRPr lang="tr-TR"/>
        </a:p>
      </dgm:t>
    </dgm:pt>
    <dgm:pt modelId="{83EDD13E-880A-4D2F-9893-6FDD344F1467}" type="sibTrans" cxnId="{3647B938-928D-4DF4-AE34-1D2156988B6F}">
      <dgm:prSet/>
      <dgm:spPr/>
      <dgm:t>
        <a:bodyPr/>
        <a:lstStyle/>
        <a:p>
          <a:endParaRPr lang="tr-TR"/>
        </a:p>
      </dgm:t>
    </dgm:pt>
    <dgm:pt modelId="{C56F930F-60FB-4156-9651-A4E05FFE2060}">
      <dgm:prSet/>
      <dgm:spPr/>
      <dgm:t>
        <a:bodyPr/>
        <a:lstStyle/>
        <a:p>
          <a:r>
            <a:rPr lang="tr-TR"/>
            <a:t>Basımı bulunmayan, eski, ikinci el kitaplar için Sahaflar Çarşısı’nı ziyaret edebilirsiniz.</a:t>
          </a:r>
        </a:p>
      </dgm:t>
    </dgm:pt>
    <dgm:pt modelId="{A767C916-A576-4952-A613-5A21590DEEBC}" type="parTrans" cxnId="{3E707A84-0F78-40D4-AE2A-098F2A3A4A5A}">
      <dgm:prSet/>
      <dgm:spPr/>
      <dgm:t>
        <a:bodyPr/>
        <a:lstStyle/>
        <a:p>
          <a:endParaRPr lang="tr-TR"/>
        </a:p>
      </dgm:t>
    </dgm:pt>
    <dgm:pt modelId="{031F2E37-13FF-4792-ADFD-BFF4EDCB7016}" type="sibTrans" cxnId="{3E707A84-0F78-40D4-AE2A-098F2A3A4A5A}">
      <dgm:prSet/>
      <dgm:spPr/>
      <dgm:t>
        <a:bodyPr/>
        <a:lstStyle/>
        <a:p>
          <a:endParaRPr lang="tr-TR"/>
        </a:p>
      </dgm:t>
    </dgm:pt>
    <dgm:pt modelId="{E030CCC2-BD56-411A-8460-40F66C085B81}" type="pres">
      <dgm:prSet presAssocID="{D175D114-CA4B-42C2-AD08-E3889A4459A8}" presName="linearFlow" presStyleCnt="0">
        <dgm:presLayoutVars>
          <dgm:dir/>
          <dgm:resizeHandles val="exact"/>
        </dgm:presLayoutVars>
      </dgm:prSet>
      <dgm:spPr/>
    </dgm:pt>
    <dgm:pt modelId="{C37E01F2-C1E9-4E1F-8F77-FF9574E0D9D1}" type="pres">
      <dgm:prSet presAssocID="{8E7AFC5D-A95F-4BAA-A3C2-71A6C4D31145}" presName="composite" presStyleCnt="0"/>
      <dgm:spPr/>
    </dgm:pt>
    <dgm:pt modelId="{F0942043-65A2-4265-BF77-1BBEBC3F002C}" type="pres">
      <dgm:prSet presAssocID="{8E7AFC5D-A95F-4BAA-A3C2-71A6C4D31145}" presName="imgShp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6E4CD4A4-4C02-4B08-9E0A-D4E90EE73DB3}" type="pres">
      <dgm:prSet presAssocID="{8E7AFC5D-A95F-4BAA-A3C2-71A6C4D31145}" presName="txShp" presStyleLbl="node1" presStyleIdx="0" presStyleCnt="3">
        <dgm:presLayoutVars>
          <dgm:bulletEnabled val="1"/>
        </dgm:presLayoutVars>
      </dgm:prSet>
      <dgm:spPr/>
    </dgm:pt>
    <dgm:pt modelId="{612D9444-B79F-405B-AA5E-F2A2E99F7FC2}" type="pres">
      <dgm:prSet presAssocID="{74EF31C5-984C-40A2-A21D-01043E0481C4}" presName="spacing" presStyleCnt="0"/>
      <dgm:spPr/>
    </dgm:pt>
    <dgm:pt modelId="{153AAD12-8DD6-4964-8C9F-24090713AE79}" type="pres">
      <dgm:prSet presAssocID="{5CB0D453-5601-4052-8395-E009C00A8833}" presName="composite" presStyleCnt="0"/>
      <dgm:spPr/>
    </dgm:pt>
    <dgm:pt modelId="{13692D86-DED3-468E-826D-3BBB37A3E6F4}" type="pres">
      <dgm:prSet presAssocID="{5CB0D453-5601-4052-8395-E009C00A8833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taplar düz dolguyla"/>
        </a:ext>
      </dgm:extLst>
    </dgm:pt>
    <dgm:pt modelId="{98291700-55C7-405A-9CF8-37122856FF1D}" type="pres">
      <dgm:prSet presAssocID="{5CB0D453-5601-4052-8395-E009C00A8833}" presName="txShp" presStyleLbl="node1" presStyleIdx="1" presStyleCnt="3">
        <dgm:presLayoutVars>
          <dgm:bulletEnabled val="1"/>
        </dgm:presLayoutVars>
      </dgm:prSet>
      <dgm:spPr/>
    </dgm:pt>
    <dgm:pt modelId="{3312374E-C0AF-4C83-B019-686668FF7B83}" type="pres">
      <dgm:prSet presAssocID="{83EDD13E-880A-4D2F-9893-6FDD344F1467}" presName="spacing" presStyleCnt="0"/>
      <dgm:spPr/>
    </dgm:pt>
    <dgm:pt modelId="{8AC29F3F-BF1D-45FF-A238-DB666ED0C499}" type="pres">
      <dgm:prSet presAssocID="{C56F930F-60FB-4156-9651-A4E05FFE2060}" presName="composite" presStyleCnt="0"/>
      <dgm:spPr/>
    </dgm:pt>
    <dgm:pt modelId="{FA0235A2-62D2-4430-963B-FB5A420A3D23}" type="pres">
      <dgm:prSet presAssocID="{C56F930F-60FB-4156-9651-A4E05FFE2060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Şehir ana hat"/>
        </a:ext>
      </dgm:extLst>
    </dgm:pt>
    <dgm:pt modelId="{9E766879-AEDF-4844-B917-E90F88091CC5}" type="pres">
      <dgm:prSet presAssocID="{C56F930F-60FB-4156-9651-A4E05FFE2060}" presName="txShp" presStyleLbl="node1" presStyleIdx="2" presStyleCnt="3">
        <dgm:presLayoutVars>
          <dgm:bulletEnabled val="1"/>
        </dgm:presLayoutVars>
      </dgm:prSet>
      <dgm:spPr/>
    </dgm:pt>
  </dgm:ptLst>
  <dgm:cxnLst>
    <dgm:cxn modelId="{3647B938-928D-4DF4-AE34-1D2156988B6F}" srcId="{D175D114-CA4B-42C2-AD08-E3889A4459A8}" destId="{5CB0D453-5601-4052-8395-E009C00A8833}" srcOrd="1" destOrd="0" parTransId="{CB48B2DB-3FAE-4B03-B0D3-87454A86495A}" sibTransId="{83EDD13E-880A-4D2F-9893-6FDD344F1467}"/>
    <dgm:cxn modelId="{3E707A84-0F78-40D4-AE2A-098F2A3A4A5A}" srcId="{D175D114-CA4B-42C2-AD08-E3889A4459A8}" destId="{C56F930F-60FB-4156-9651-A4E05FFE2060}" srcOrd="2" destOrd="0" parTransId="{A767C916-A576-4952-A613-5A21590DEEBC}" sibTransId="{031F2E37-13FF-4792-ADFD-BFF4EDCB7016}"/>
    <dgm:cxn modelId="{D0BC2CB7-9283-4D7E-83AD-3D60E82999D2}" type="presOf" srcId="{5CB0D453-5601-4052-8395-E009C00A8833}" destId="{98291700-55C7-405A-9CF8-37122856FF1D}" srcOrd="0" destOrd="0" presId="urn:microsoft.com/office/officeart/2005/8/layout/vList3"/>
    <dgm:cxn modelId="{DC46ACD1-DBAB-4CE3-8205-A83AB562A842}" type="presOf" srcId="{D175D114-CA4B-42C2-AD08-E3889A4459A8}" destId="{E030CCC2-BD56-411A-8460-40F66C085B81}" srcOrd="0" destOrd="0" presId="urn:microsoft.com/office/officeart/2005/8/layout/vList3"/>
    <dgm:cxn modelId="{8B2E0DDE-8273-4036-8716-F4D459EBED67}" srcId="{D175D114-CA4B-42C2-AD08-E3889A4459A8}" destId="{8E7AFC5D-A95F-4BAA-A3C2-71A6C4D31145}" srcOrd="0" destOrd="0" parTransId="{AB06E4D3-1269-4ACF-B275-761D99FC1BAE}" sibTransId="{74EF31C5-984C-40A2-A21D-01043E0481C4}"/>
    <dgm:cxn modelId="{FFCA87DE-F3F4-499C-8926-D18B93274AC1}" type="presOf" srcId="{C56F930F-60FB-4156-9651-A4E05FFE2060}" destId="{9E766879-AEDF-4844-B917-E90F88091CC5}" srcOrd="0" destOrd="0" presId="urn:microsoft.com/office/officeart/2005/8/layout/vList3"/>
    <dgm:cxn modelId="{C86B05EC-D5D9-4B25-A139-9F4DC0A85F34}" type="presOf" srcId="{8E7AFC5D-A95F-4BAA-A3C2-71A6C4D31145}" destId="{6E4CD4A4-4C02-4B08-9E0A-D4E90EE73DB3}" srcOrd="0" destOrd="0" presId="urn:microsoft.com/office/officeart/2005/8/layout/vList3"/>
    <dgm:cxn modelId="{084C375E-FE04-4CF1-9205-59B6FEBB7251}" type="presParOf" srcId="{E030CCC2-BD56-411A-8460-40F66C085B81}" destId="{C37E01F2-C1E9-4E1F-8F77-FF9574E0D9D1}" srcOrd="0" destOrd="0" presId="urn:microsoft.com/office/officeart/2005/8/layout/vList3"/>
    <dgm:cxn modelId="{7163B957-967E-4A69-99F1-8A26C3319FF2}" type="presParOf" srcId="{C37E01F2-C1E9-4E1F-8F77-FF9574E0D9D1}" destId="{F0942043-65A2-4265-BF77-1BBEBC3F002C}" srcOrd="0" destOrd="0" presId="urn:microsoft.com/office/officeart/2005/8/layout/vList3"/>
    <dgm:cxn modelId="{F0D50C8E-BFEB-45AE-AFBB-8002B5EE9F62}" type="presParOf" srcId="{C37E01F2-C1E9-4E1F-8F77-FF9574E0D9D1}" destId="{6E4CD4A4-4C02-4B08-9E0A-D4E90EE73DB3}" srcOrd="1" destOrd="0" presId="urn:microsoft.com/office/officeart/2005/8/layout/vList3"/>
    <dgm:cxn modelId="{3A24F3D1-518B-4074-86B2-EEFA1F4DAB95}" type="presParOf" srcId="{E030CCC2-BD56-411A-8460-40F66C085B81}" destId="{612D9444-B79F-405B-AA5E-F2A2E99F7FC2}" srcOrd="1" destOrd="0" presId="urn:microsoft.com/office/officeart/2005/8/layout/vList3"/>
    <dgm:cxn modelId="{98D4AFA6-27B8-4B2B-9607-4E3F94BB3020}" type="presParOf" srcId="{E030CCC2-BD56-411A-8460-40F66C085B81}" destId="{153AAD12-8DD6-4964-8C9F-24090713AE79}" srcOrd="2" destOrd="0" presId="urn:microsoft.com/office/officeart/2005/8/layout/vList3"/>
    <dgm:cxn modelId="{1FBC08FC-C502-4B92-9E34-F3383768CEF4}" type="presParOf" srcId="{153AAD12-8DD6-4964-8C9F-24090713AE79}" destId="{13692D86-DED3-468E-826D-3BBB37A3E6F4}" srcOrd="0" destOrd="0" presId="urn:microsoft.com/office/officeart/2005/8/layout/vList3"/>
    <dgm:cxn modelId="{796147D6-9841-4198-8C49-0D3634192F79}" type="presParOf" srcId="{153AAD12-8DD6-4964-8C9F-24090713AE79}" destId="{98291700-55C7-405A-9CF8-37122856FF1D}" srcOrd="1" destOrd="0" presId="urn:microsoft.com/office/officeart/2005/8/layout/vList3"/>
    <dgm:cxn modelId="{8780FD18-55E9-43C7-9D14-A1893311F675}" type="presParOf" srcId="{E030CCC2-BD56-411A-8460-40F66C085B81}" destId="{3312374E-C0AF-4C83-B019-686668FF7B83}" srcOrd="3" destOrd="0" presId="urn:microsoft.com/office/officeart/2005/8/layout/vList3"/>
    <dgm:cxn modelId="{675DCDA3-EB52-4ABD-8C12-BD97306B029B}" type="presParOf" srcId="{E030CCC2-BD56-411A-8460-40F66C085B81}" destId="{8AC29F3F-BF1D-45FF-A238-DB666ED0C499}" srcOrd="4" destOrd="0" presId="urn:microsoft.com/office/officeart/2005/8/layout/vList3"/>
    <dgm:cxn modelId="{2A882EE4-41EC-4DDE-8BAD-018AD0010637}" type="presParOf" srcId="{8AC29F3F-BF1D-45FF-A238-DB666ED0C499}" destId="{FA0235A2-62D2-4430-963B-FB5A420A3D23}" srcOrd="0" destOrd="0" presId="urn:microsoft.com/office/officeart/2005/8/layout/vList3"/>
    <dgm:cxn modelId="{3DB37C9A-9BA9-498A-A683-9B5B36AFED56}" type="presParOf" srcId="{8AC29F3F-BF1D-45FF-A238-DB666ED0C499}" destId="{9E766879-AEDF-4844-B917-E90F88091CC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77313A4-1FA2-4C5C-94A1-D0B624A8BF9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D771FC-9F93-4049-8A81-4D40E1FD43BD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Bölüm Başkanı</a:t>
          </a:r>
          <a:br>
            <a:rPr lang="tr-TR"/>
          </a:br>
          <a:r>
            <a:rPr lang="tr-TR"/>
            <a:t>Prof. Dr.</a:t>
          </a:r>
          <a:br>
            <a:rPr lang="tr-TR"/>
          </a:br>
          <a:r>
            <a:rPr lang="tr-TR"/>
            <a:t>Ayşe Melek ÖZYETGİN</a:t>
          </a:r>
          <a:br>
            <a:rPr lang="tr-TR"/>
          </a:br>
          <a:endParaRPr lang="en-US"/>
        </a:p>
      </dgm:t>
    </dgm:pt>
    <dgm:pt modelId="{952A0194-F545-4278-97E5-B9451ECBC7D6}" type="parTrans" cxnId="{B5C4668A-C94B-42C1-AB29-4CEE7E129824}">
      <dgm:prSet/>
      <dgm:spPr/>
      <dgm:t>
        <a:bodyPr/>
        <a:lstStyle/>
        <a:p>
          <a:endParaRPr lang="en-US"/>
        </a:p>
      </dgm:t>
    </dgm:pt>
    <dgm:pt modelId="{9B3ECD6D-6047-4173-B3F1-D5D31002E55B}" type="sibTrans" cxnId="{B5C4668A-C94B-42C1-AB29-4CEE7E129824}">
      <dgm:prSet/>
      <dgm:spPr/>
      <dgm:t>
        <a:bodyPr/>
        <a:lstStyle/>
        <a:p>
          <a:endParaRPr lang="en-US"/>
        </a:p>
      </dgm:t>
    </dgm:pt>
    <dgm:pt modelId="{90AFE2E0-B54D-40D1-9C54-D05CCABB6B75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Bölüm Başkan Yardımcısı				 Bölüm Başkan Yardımcısı</a:t>
          </a:r>
          <a:br>
            <a:rPr lang="tr-TR"/>
          </a:br>
          <a:r>
            <a:rPr lang="tr-TR"/>
            <a:t>Dr. Öğretim Üyesi					 Doçent Dr.</a:t>
          </a:r>
          <a:br>
            <a:rPr lang="tr-TR"/>
          </a:br>
          <a:r>
            <a:rPr lang="tr-TR"/>
            <a:t>Ali Emre ÖZYILDIRIM				 	 İbrahim SONA</a:t>
          </a:r>
          <a:br>
            <a:rPr lang="tr-TR"/>
          </a:br>
          <a:br>
            <a:rPr lang="tr-TR"/>
          </a:br>
          <a:br>
            <a:rPr lang="tr-TR"/>
          </a:br>
          <a:endParaRPr lang="en-US"/>
        </a:p>
      </dgm:t>
    </dgm:pt>
    <dgm:pt modelId="{A37226E8-C43F-4200-81FB-E13EE2BCBABA}" type="parTrans" cxnId="{2E44D4C9-B4F3-4FD8-B8A6-52ECBE406432}">
      <dgm:prSet/>
      <dgm:spPr/>
      <dgm:t>
        <a:bodyPr/>
        <a:lstStyle/>
        <a:p>
          <a:endParaRPr lang="en-US"/>
        </a:p>
      </dgm:t>
    </dgm:pt>
    <dgm:pt modelId="{0EA2BAD8-604D-4461-ADCC-C0D9F87D950F}" type="sibTrans" cxnId="{2E44D4C9-B4F3-4FD8-B8A6-52ECBE406432}">
      <dgm:prSet/>
      <dgm:spPr/>
      <dgm:t>
        <a:bodyPr/>
        <a:lstStyle/>
        <a:p>
          <a:endParaRPr lang="en-US"/>
        </a:p>
      </dgm:t>
    </dgm:pt>
    <dgm:pt modelId="{5B79004A-3543-465F-B7BB-9B26E9C1FDC0}" type="pres">
      <dgm:prSet presAssocID="{877313A4-1FA2-4C5C-94A1-D0B624A8BF98}" presName="root" presStyleCnt="0">
        <dgm:presLayoutVars>
          <dgm:dir/>
          <dgm:resizeHandles val="exact"/>
        </dgm:presLayoutVars>
      </dgm:prSet>
      <dgm:spPr/>
    </dgm:pt>
    <dgm:pt modelId="{23026FBE-4ECE-4943-A088-277C9F0F7C15}" type="pres">
      <dgm:prSet presAssocID="{81D771FC-9F93-4049-8A81-4D40E1FD43BD}" presName="compNode" presStyleCnt="0"/>
      <dgm:spPr/>
    </dgm:pt>
    <dgm:pt modelId="{7A400523-FD07-4430-ABEE-43F35CAFE599}" type="pres">
      <dgm:prSet presAssocID="{81D771FC-9F93-4049-8A81-4D40E1FD43BD}" presName="bgRect" presStyleLbl="bgShp" presStyleIdx="0" presStyleCnt="2"/>
      <dgm:spPr/>
    </dgm:pt>
    <dgm:pt modelId="{E7356782-A5BE-4C09-9FD0-D886087528FD}" type="pres">
      <dgm:prSet presAssocID="{81D771FC-9F93-4049-8A81-4D40E1FD43B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taplar"/>
        </a:ext>
      </dgm:extLst>
    </dgm:pt>
    <dgm:pt modelId="{54208C91-B547-4F50-877B-F824893759DC}" type="pres">
      <dgm:prSet presAssocID="{81D771FC-9F93-4049-8A81-4D40E1FD43BD}" presName="spaceRect" presStyleCnt="0"/>
      <dgm:spPr/>
    </dgm:pt>
    <dgm:pt modelId="{896A69E0-E754-4664-903B-47E0CAD5AF4E}" type="pres">
      <dgm:prSet presAssocID="{81D771FC-9F93-4049-8A81-4D40E1FD43BD}" presName="parTx" presStyleLbl="revTx" presStyleIdx="0" presStyleCnt="2">
        <dgm:presLayoutVars>
          <dgm:chMax val="0"/>
          <dgm:chPref val="0"/>
        </dgm:presLayoutVars>
      </dgm:prSet>
      <dgm:spPr/>
    </dgm:pt>
    <dgm:pt modelId="{4D8E7792-F4A2-40EE-80C1-C8BADAADCF57}" type="pres">
      <dgm:prSet presAssocID="{9B3ECD6D-6047-4173-B3F1-D5D31002E55B}" presName="sibTrans" presStyleCnt="0"/>
      <dgm:spPr/>
    </dgm:pt>
    <dgm:pt modelId="{BA18F234-AE5B-4644-80D1-AD2FAD8D1F2F}" type="pres">
      <dgm:prSet presAssocID="{90AFE2E0-B54D-40D1-9C54-D05CCABB6B75}" presName="compNode" presStyleCnt="0"/>
      <dgm:spPr/>
    </dgm:pt>
    <dgm:pt modelId="{3AA10DAD-66B3-4123-A4D2-F24D5365F78C}" type="pres">
      <dgm:prSet presAssocID="{90AFE2E0-B54D-40D1-9C54-D05CCABB6B75}" presName="bgRect" presStyleLbl="bgShp" presStyleIdx="1" presStyleCnt="2"/>
      <dgm:spPr/>
    </dgm:pt>
    <dgm:pt modelId="{7170AB17-C863-4C3E-8019-5CCCA51BC132}" type="pres">
      <dgm:prSet presAssocID="{90AFE2E0-B54D-40D1-9C54-D05CCABB6B7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Öğretim üyesi"/>
        </a:ext>
      </dgm:extLst>
    </dgm:pt>
    <dgm:pt modelId="{FD7C60D6-19C5-474C-AE0C-27DA673AFBA0}" type="pres">
      <dgm:prSet presAssocID="{90AFE2E0-B54D-40D1-9C54-D05CCABB6B75}" presName="spaceRect" presStyleCnt="0"/>
      <dgm:spPr/>
    </dgm:pt>
    <dgm:pt modelId="{E0B0830A-6A92-48B4-ACFE-37F7B264B587}" type="pres">
      <dgm:prSet presAssocID="{90AFE2E0-B54D-40D1-9C54-D05CCABB6B75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7E550F0D-6B58-4AC7-BF24-7643D6599C6D}" type="presOf" srcId="{877313A4-1FA2-4C5C-94A1-D0B624A8BF98}" destId="{5B79004A-3543-465F-B7BB-9B26E9C1FDC0}" srcOrd="0" destOrd="0" presId="urn:microsoft.com/office/officeart/2018/2/layout/IconVerticalSolidList"/>
    <dgm:cxn modelId="{04C28053-7C48-4005-AAF3-FE0E9F246D03}" type="presOf" srcId="{90AFE2E0-B54D-40D1-9C54-D05CCABB6B75}" destId="{E0B0830A-6A92-48B4-ACFE-37F7B264B587}" srcOrd="0" destOrd="0" presId="urn:microsoft.com/office/officeart/2018/2/layout/IconVerticalSolidList"/>
    <dgm:cxn modelId="{B5C4668A-C94B-42C1-AB29-4CEE7E129824}" srcId="{877313A4-1FA2-4C5C-94A1-D0B624A8BF98}" destId="{81D771FC-9F93-4049-8A81-4D40E1FD43BD}" srcOrd="0" destOrd="0" parTransId="{952A0194-F545-4278-97E5-B9451ECBC7D6}" sibTransId="{9B3ECD6D-6047-4173-B3F1-D5D31002E55B}"/>
    <dgm:cxn modelId="{908E93A2-AFE0-4CED-A5DB-712A3802F028}" type="presOf" srcId="{81D771FC-9F93-4049-8A81-4D40E1FD43BD}" destId="{896A69E0-E754-4664-903B-47E0CAD5AF4E}" srcOrd="0" destOrd="0" presId="urn:microsoft.com/office/officeart/2018/2/layout/IconVerticalSolidList"/>
    <dgm:cxn modelId="{2E44D4C9-B4F3-4FD8-B8A6-52ECBE406432}" srcId="{877313A4-1FA2-4C5C-94A1-D0B624A8BF98}" destId="{90AFE2E0-B54D-40D1-9C54-D05CCABB6B75}" srcOrd="1" destOrd="0" parTransId="{A37226E8-C43F-4200-81FB-E13EE2BCBABA}" sibTransId="{0EA2BAD8-604D-4461-ADCC-C0D9F87D950F}"/>
    <dgm:cxn modelId="{079DE9E3-DF5E-4631-80A7-615AE076F4E6}" type="presParOf" srcId="{5B79004A-3543-465F-B7BB-9B26E9C1FDC0}" destId="{23026FBE-4ECE-4943-A088-277C9F0F7C15}" srcOrd="0" destOrd="0" presId="urn:microsoft.com/office/officeart/2018/2/layout/IconVerticalSolidList"/>
    <dgm:cxn modelId="{357E0296-120A-4F1C-ACC9-0CA89097319D}" type="presParOf" srcId="{23026FBE-4ECE-4943-A088-277C9F0F7C15}" destId="{7A400523-FD07-4430-ABEE-43F35CAFE599}" srcOrd="0" destOrd="0" presId="urn:microsoft.com/office/officeart/2018/2/layout/IconVerticalSolidList"/>
    <dgm:cxn modelId="{9829077E-D224-41ED-884C-7F833E058B89}" type="presParOf" srcId="{23026FBE-4ECE-4943-A088-277C9F0F7C15}" destId="{E7356782-A5BE-4C09-9FD0-D886087528FD}" srcOrd="1" destOrd="0" presId="urn:microsoft.com/office/officeart/2018/2/layout/IconVerticalSolidList"/>
    <dgm:cxn modelId="{73D204BA-29D2-4ED1-829F-5C5F4875F458}" type="presParOf" srcId="{23026FBE-4ECE-4943-A088-277C9F0F7C15}" destId="{54208C91-B547-4F50-877B-F824893759DC}" srcOrd="2" destOrd="0" presId="urn:microsoft.com/office/officeart/2018/2/layout/IconVerticalSolidList"/>
    <dgm:cxn modelId="{10BC59A2-5E3A-4A57-BDD5-6C7A7EDADE1D}" type="presParOf" srcId="{23026FBE-4ECE-4943-A088-277C9F0F7C15}" destId="{896A69E0-E754-4664-903B-47E0CAD5AF4E}" srcOrd="3" destOrd="0" presId="urn:microsoft.com/office/officeart/2018/2/layout/IconVerticalSolidList"/>
    <dgm:cxn modelId="{F28AA23C-2360-4A48-92D7-1D05BA4049C6}" type="presParOf" srcId="{5B79004A-3543-465F-B7BB-9B26E9C1FDC0}" destId="{4D8E7792-F4A2-40EE-80C1-C8BADAADCF57}" srcOrd="1" destOrd="0" presId="urn:microsoft.com/office/officeart/2018/2/layout/IconVerticalSolidList"/>
    <dgm:cxn modelId="{DCC0D24C-36A0-410C-80B8-C30DC73F71D5}" type="presParOf" srcId="{5B79004A-3543-465F-B7BB-9B26E9C1FDC0}" destId="{BA18F234-AE5B-4644-80D1-AD2FAD8D1F2F}" srcOrd="2" destOrd="0" presId="urn:microsoft.com/office/officeart/2018/2/layout/IconVerticalSolidList"/>
    <dgm:cxn modelId="{A28D4B36-A566-4E72-B854-FC88B931ECA5}" type="presParOf" srcId="{BA18F234-AE5B-4644-80D1-AD2FAD8D1F2F}" destId="{3AA10DAD-66B3-4123-A4D2-F24D5365F78C}" srcOrd="0" destOrd="0" presId="urn:microsoft.com/office/officeart/2018/2/layout/IconVerticalSolidList"/>
    <dgm:cxn modelId="{F63FFE83-D882-4FBE-81BF-E0EC548BA87D}" type="presParOf" srcId="{BA18F234-AE5B-4644-80D1-AD2FAD8D1F2F}" destId="{7170AB17-C863-4C3E-8019-5CCCA51BC132}" srcOrd="1" destOrd="0" presId="urn:microsoft.com/office/officeart/2018/2/layout/IconVerticalSolidList"/>
    <dgm:cxn modelId="{6CBE77B7-4390-4549-A961-511B24A104D6}" type="presParOf" srcId="{BA18F234-AE5B-4644-80D1-AD2FAD8D1F2F}" destId="{FD7C60D6-19C5-474C-AE0C-27DA673AFBA0}" srcOrd="2" destOrd="0" presId="urn:microsoft.com/office/officeart/2018/2/layout/IconVerticalSolidList"/>
    <dgm:cxn modelId="{F0477408-5195-4F2B-A8AA-9AD5302CEBA2}" type="presParOf" srcId="{BA18F234-AE5B-4644-80D1-AD2FAD8D1F2F}" destId="{E0B0830A-6A92-48B4-ACFE-37F7B264B58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3921F-5F43-477D-B7A4-75A3E270EC00}">
      <dsp:nvSpPr>
        <dsp:cNvPr id="0" name=""/>
        <dsp:cNvSpPr/>
      </dsp:nvSpPr>
      <dsp:spPr>
        <a:xfrm>
          <a:off x="0" y="100005"/>
          <a:ext cx="10515600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dirty="0"/>
            <a:t>1999: Bölümün kuruluşu.</a:t>
          </a:r>
        </a:p>
      </dsp:txBody>
      <dsp:txXfrm>
        <a:off x="36553" y="136558"/>
        <a:ext cx="10442494" cy="675694"/>
      </dsp:txXfrm>
    </dsp:sp>
    <dsp:sp modelId="{46661F4A-F89C-468E-B9CD-53745C2B4401}">
      <dsp:nvSpPr>
        <dsp:cNvPr id="0" name=""/>
        <dsp:cNvSpPr/>
      </dsp:nvSpPr>
      <dsp:spPr>
        <a:xfrm>
          <a:off x="0" y="940966"/>
          <a:ext cx="10515600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/>
            <a:t>2002: Eski Türk Dili yüksek lisans programı başladı.</a:t>
          </a:r>
        </a:p>
      </dsp:txBody>
      <dsp:txXfrm>
        <a:off x="36553" y="977519"/>
        <a:ext cx="10442494" cy="675694"/>
      </dsp:txXfrm>
    </dsp:sp>
    <dsp:sp modelId="{77C10004-35EF-410B-A5CA-23779C0F11B4}">
      <dsp:nvSpPr>
        <dsp:cNvPr id="0" name=""/>
        <dsp:cNvSpPr/>
      </dsp:nvSpPr>
      <dsp:spPr>
        <a:xfrm>
          <a:off x="0" y="1781926"/>
          <a:ext cx="10515600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/>
            <a:t>2004: Türk Edebiyatı yüksek lisans programı başladı.</a:t>
          </a:r>
        </a:p>
      </dsp:txBody>
      <dsp:txXfrm>
        <a:off x="36553" y="1818479"/>
        <a:ext cx="10442494" cy="675694"/>
      </dsp:txXfrm>
    </dsp:sp>
    <dsp:sp modelId="{0E208FE4-355E-4D12-BA22-84C23D6CAE90}">
      <dsp:nvSpPr>
        <dsp:cNvPr id="0" name=""/>
        <dsp:cNvSpPr/>
      </dsp:nvSpPr>
      <dsp:spPr>
        <a:xfrm>
          <a:off x="0" y="2622886"/>
          <a:ext cx="10515600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dirty="0"/>
            <a:t>2005: Türk Dili ve Edebiyatı lisans programı başladı.</a:t>
          </a:r>
        </a:p>
      </dsp:txBody>
      <dsp:txXfrm>
        <a:off x="36553" y="2659439"/>
        <a:ext cx="10442494" cy="675694"/>
      </dsp:txXfrm>
    </dsp:sp>
    <dsp:sp modelId="{B715C77B-32D5-4929-AE05-C3E6C0CC820A}">
      <dsp:nvSpPr>
        <dsp:cNvPr id="0" name=""/>
        <dsp:cNvSpPr/>
      </dsp:nvSpPr>
      <dsp:spPr>
        <a:xfrm>
          <a:off x="0" y="3463846"/>
          <a:ext cx="10515600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kern="1200" dirty="0"/>
            <a:t>2015: Türk Dili ve Edebiyatı doktora programı başladı.</a:t>
          </a:r>
        </a:p>
      </dsp:txBody>
      <dsp:txXfrm>
        <a:off x="36553" y="3500399"/>
        <a:ext cx="10442494" cy="6756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F9832-EB0B-4F6A-A290-65AB47D69B24}">
      <dsp:nvSpPr>
        <dsp:cNvPr id="0" name=""/>
        <dsp:cNvSpPr/>
      </dsp:nvSpPr>
      <dsp:spPr>
        <a:xfrm rot="16200000">
          <a:off x="-1233137" y="1237127"/>
          <a:ext cx="4050792" cy="15765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9128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Akademisyenlik</a:t>
          </a:r>
        </a:p>
      </dsp:txBody>
      <dsp:txXfrm rot="5400000">
        <a:off x="3991" y="810157"/>
        <a:ext cx="1576536" cy="2430476"/>
      </dsp:txXfrm>
    </dsp:sp>
    <dsp:sp modelId="{82D69D28-AF5B-4502-8F05-F73B9E2A94DF}">
      <dsp:nvSpPr>
        <dsp:cNvPr id="0" name=""/>
        <dsp:cNvSpPr/>
      </dsp:nvSpPr>
      <dsp:spPr>
        <a:xfrm rot="16200000">
          <a:off x="461639" y="1237127"/>
          <a:ext cx="4050792" cy="15765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9128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Öğretmenlik</a:t>
          </a:r>
        </a:p>
      </dsp:txBody>
      <dsp:txXfrm rot="5400000">
        <a:off x="1698767" y="810157"/>
        <a:ext cx="1576536" cy="2430476"/>
      </dsp:txXfrm>
    </dsp:sp>
    <dsp:sp modelId="{7B8166B2-B941-4784-8F13-D24039AF4594}">
      <dsp:nvSpPr>
        <dsp:cNvPr id="0" name=""/>
        <dsp:cNvSpPr/>
      </dsp:nvSpPr>
      <dsp:spPr>
        <a:xfrm rot="16200000">
          <a:off x="2156415" y="1237127"/>
          <a:ext cx="4050792" cy="15765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9128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Arşivler</a:t>
          </a:r>
        </a:p>
      </dsp:txBody>
      <dsp:txXfrm rot="5400000">
        <a:off x="3393543" y="810157"/>
        <a:ext cx="1576536" cy="2430476"/>
      </dsp:txXfrm>
    </dsp:sp>
    <dsp:sp modelId="{CA7F5DE6-5408-499D-8754-44BC13D2267D}">
      <dsp:nvSpPr>
        <dsp:cNvPr id="0" name=""/>
        <dsp:cNvSpPr/>
      </dsp:nvSpPr>
      <dsp:spPr>
        <a:xfrm rot="16200000">
          <a:off x="3851192" y="1237127"/>
          <a:ext cx="4050792" cy="15765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9128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Yayınevleri</a:t>
          </a:r>
        </a:p>
      </dsp:txBody>
      <dsp:txXfrm rot="5400000">
        <a:off x="5088320" y="810157"/>
        <a:ext cx="1576536" cy="2430476"/>
      </dsp:txXfrm>
    </dsp:sp>
    <dsp:sp modelId="{1B83E038-A6F9-4766-AA84-2CA7E930A235}">
      <dsp:nvSpPr>
        <dsp:cNvPr id="0" name=""/>
        <dsp:cNvSpPr/>
      </dsp:nvSpPr>
      <dsp:spPr>
        <a:xfrm rot="16200000">
          <a:off x="5545968" y="1237127"/>
          <a:ext cx="4050792" cy="15765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9128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Gazete, Dergi</a:t>
          </a:r>
        </a:p>
      </dsp:txBody>
      <dsp:txXfrm rot="5400000">
        <a:off x="6783096" y="810157"/>
        <a:ext cx="1576536" cy="2430476"/>
      </dsp:txXfrm>
    </dsp:sp>
    <dsp:sp modelId="{9BFB19CF-1F47-4592-B7AC-044E600D8791}">
      <dsp:nvSpPr>
        <dsp:cNvPr id="0" name=""/>
        <dsp:cNvSpPr/>
      </dsp:nvSpPr>
      <dsp:spPr>
        <a:xfrm rot="16200000">
          <a:off x="7240745" y="1237127"/>
          <a:ext cx="4050792" cy="1576536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91281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Web Editörlüğü</a:t>
          </a:r>
        </a:p>
      </dsp:txBody>
      <dsp:txXfrm rot="5400000">
        <a:off x="8477873" y="810157"/>
        <a:ext cx="1576536" cy="24304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DF39-0D5C-432D-BA3F-77D540B0B211}">
      <dsp:nvSpPr>
        <dsp:cNvPr id="0" name=""/>
        <dsp:cNvSpPr/>
      </dsp:nvSpPr>
      <dsp:spPr>
        <a:xfrm>
          <a:off x="1563018" y="0"/>
          <a:ext cx="4028755" cy="4028755"/>
        </a:xfrm>
        <a:prstGeom prst="ellipse">
          <a:avLst/>
        </a:prstGeom>
        <a:solidFill>
          <a:schemeClr val="accent2">
            <a:alpha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u="sng" kern="1200" dirty="0" err="1"/>
            <a:t>İnstagram</a:t>
          </a:r>
          <a:r>
            <a:rPr lang="tr-TR" sz="2200" b="1" u="sng" kern="1200" dirty="0"/>
            <a:t>:</a:t>
          </a: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tr-TR" sz="2200" kern="1200" dirty="0"/>
          </a:br>
          <a:r>
            <a:rPr lang="tr-TR" sz="2200" kern="1200" dirty="0"/>
            <a:t>Yıldız Türkoloji</a:t>
          </a:r>
          <a:br>
            <a:rPr lang="tr-TR" sz="2200" kern="1200" dirty="0"/>
          </a:br>
          <a:r>
            <a:rPr lang="tr-TR" sz="2200" b="1" kern="1200" dirty="0"/>
            <a:t>@yildizturkoloji</a:t>
          </a:r>
        </a:p>
      </dsp:txBody>
      <dsp:txXfrm>
        <a:off x="2125592" y="475076"/>
        <a:ext cx="2322886" cy="3078601"/>
      </dsp:txXfrm>
    </dsp:sp>
    <dsp:sp modelId="{D98DC783-977C-47F9-B073-5C54E3A1D4C7}">
      <dsp:nvSpPr>
        <dsp:cNvPr id="0" name=""/>
        <dsp:cNvSpPr/>
      </dsp:nvSpPr>
      <dsp:spPr>
        <a:xfrm>
          <a:off x="4466626" y="11018"/>
          <a:ext cx="4028755" cy="4028755"/>
        </a:xfrm>
        <a:prstGeom prst="ellipse">
          <a:avLst/>
        </a:prstGeom>
        <a:solidFill>
          <a:srgbClr val="00B0F0">
            <a:alpha val="3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u="sng" kern="1200" dirty="0"/>
            <a:t>Twitter:</a:t>
          </a: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tr-TR" sz="2200" kern="1200" dirty="0"/>
          </a:br>
          <a:r>
            <a:rPr lang="tr-TR" sz="2200" kern="1200" dirty="0"/>
            <a:t>Yıldız Türkoloji</a:t>
          </a:r>
          <a:br>
            <a:rPr lang="tr-TR" sz="2200" kern="1200" dirty="0"/>
          </a:br>
          <a:r>
            <a:rPr lang="tr-TR" sz="2200" b="1" kern="1200" dirty="0"/>
            <a:t>@yildizturkoloji</a:t>
          </a:r>
        </a:p>
      </dsp:txBody>
      <dsp:txXfrm>
        <a:off x="5609921" y="486095"/>
        <a:ext cx="2322886" cy="3078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9DDE8-4753-423D-8CB2-738DBCA8A7AE}">
      <dsp:nvSpPr>
        <dsp:cNvPr id="0" name=""/>
        <dsp:cNvSpPr/>
      </dsp:nvSpPr>
      <dsp:spPr>
        <a:xfrm>
          <a:off x="1343253" y="1"/>
          <a:ext cx="2068372" cy="20683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311 Lisans Öğrencisi</a:t>
          </a:r>
        </a:p>
      </dsp:txBody>
      <dsp:txXfrm>
        <a:off x="1581912" y="278436"/>
        <a:ext cx="1591056" cy="656310"/>
      </dsp:txXfrm>
    </dsp:sp>
    <dsp:sp modelId="{AB22921D-52DB-4FE6-ACC1-7534C3647D84}">
      <dsp:nvSpPr>
        <dsp:cNvPr id="0" name=""/>
        <dsp:cNvSpPr/>
      </dsp:nvSpPr>
      <dsp:spPr>
        <a:xfrm>
          <a:off x="2258110" y="954633"/>
          <a:ext cx="2068372" cy="20683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60 Yüksek Lisans Öğrencisi</a:t>
          </a:r>
        </a:p>
      </dsp:txBody>
      <dsp:txXfrm>
        <a:off x="3371850" y="1193292"/>
        <a:ext cx="795528" cy="1591056"/>
      </dsp:txXfrm>
    </dsp:sp>
    <dsp:sp modelId="{82BA065B-A802-417B-A18B-A0A513236582}">
      <dsp:nvSpPr>
        <dsp:cNvPr id="0" name=""/>
        <dsp:cNvSpPr/>
      </dsp:nvSpPr>
      <dsp:spPr>
        <a:xfrm>
          <a:off x="1343253" y="1869490"/>
          <a:ext cx="2068372" cy="20683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65 Doktora Öğrencisi</a:t>
          </a:r>
        </a:p>
      </dsp:txBody>
      <dsp:txXfrm>
        <a:off x="1581912" y="3003118"/>
        <a:ext cx="1591056" cy="656310"/>
      </dsp:txXfrm>
    </dsp:sp>
    <dsp:sp modelId="{3E2F79F2-D69C-481D-81A8-9B9CBC08C0F8}">
      <dsp:nvSpPr>
        <dsp:cNvPr id="0" name=""/>
        <dsp:cNvSpPr/>
      </dsp:nvSpPr>
      <dsp:spPr>
        <a:xfrm>
          <a:off x="428396" y="954633"/>
          <a:ext cx="2068372" cy="20683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8 Erasmus Anlaşmalı Üniversite</a:t>
          </a:r>
        </a:p>
      </dsp:txBody>
      <dsp:txXfrm>
        <a:off x="587502" y="1193292"/>
        <a:ext cx="795528" cy="15910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AC9F6-74C7-4106-A9EF-4B8B907FDAA9}">
      <dsp:nvSpPr>
        <dsp:cNvPr id="0" name=""/>
        <dsp:cNvSpPr/>
      </dsp:nvSpPr>
      <dsp:spPr>
        <a:xfrm>
          <a:off x="0" y="61019"/>
          <a:ext cx="4754880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5 Profesör</a:t>
          </a:r>
        </a:p>
      </dsp:txBody>
      <dsp:txXfrm>
        <a:off x="34269" y="95288"/>
        <a:ext cx="4686342" cy="633462"/>
      </dsp:txXfrm>
    </dsp:sp>
    <dsp:sp modelId="{98165A82-90BF-4D87-9F13-5A17EDCAD7CD}">
      <dsp:nvSpPr>
        <dsp:cNvPr id="0" name=""/>
        <dsp:cNvSpPr/>
      </dsp:nvSpPr>
      <dsp:spPr>
        <a:xfrm>
          <a:off x="0" y="849419"/>
          <a:ext cx="4754880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4 Doçent</a:t>
          </a:r>
        </a:p>
      </dsp:txBody>
      <dsp:txXfrm>
        <a:off x="34269" y="883688"/>
        <a:ext cx="4686342" cy="633462"/>
      </dsp:txXfrm>
    </dsp:sp>
    <dsp:sp modelId="{0B91B043-0D8C-4978-BB07-3EACCC064074}">
      <dsp:nvSpPr>
        <dsp:cNvPr id="0" name=""/>
        <dsp:cNvSpPr/>
      </dsp:nvSpPr>
      <dsp:spPr>
        <a:xfrm>
          <a:off x="0" y="1637819"/>
          <a:ext cx="4754880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4 Dr. Öğretim Üyesi</a:t>
          </a:r>
        </a:p>
      </dsp:txBody>
      <dsp:txXfrm>
        <a:off x="34269" y="1672088"/>
        <a:ext cx="4686342" cy="633462"/>
      </dsp:txXfrm>
    </dsp:sp>
    <dsp:sp modelId="{B3020E6B-6B1B-4452-A5D1-3B2511BD71F9}">
      <dsp:nvSpPr>
        <dsp:cNvPr id="0" name=""/>
        <dsp:cNvSpPr/>
      </dsp:nvSpPr>
      <dsp:spPr>
        <a:xfrm>
          <a:off x="0" y="2426220"/>
          <a:ext cx="4754880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3 Dr. Araştırma Görevlisi</a:t>
          </a:r>
        </a:p>
      </dsp:txBody>
      <dsp:txXfrm>
        <a:off x="34269" y="2460489"/>
        <a:ext cx="4686342" cy="633462"/>
      </dsp:txXfrm>
    </dsp:sp>
    <dsp:sp modelId="{0A69BED0-948C-4257-807E-D107C3F70CC6}">
      <dsp:nvSpPr>
        <dsp:cNvPr id="0" name=""/>
        <dsp:cNvSpPr/>
      </dsp:nvSpPr>
      <dsp:spPr>
        <a:xfrm>
          <a:off x="0" y="3214620"/>
          <a:ext cx="4754880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000" kern="1200"/>
            <a:t>5 Araştırma Görevlisi</a:t>
          </a:r>
        </a:p>
      </dsp:txBody>
      <dsp:txXfrm>
        <a:off x="34269" y="3248889"/>
        <a:ext cx="4686342" cy="6334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9DDE8-4753-423D-8CB2-738DBCA8A7AE}">
      <dsp:nvSpPr>
        <dsp:cNvPr id="0" name=""/>
        <dsp:cNvSpPr/>
      </dsp:nvSpPr>
      <dsp:spPr>
        <a:xfrm>
          <a:off x="3813809" y="3897"/>
          <a:ext cx="2430780" cy="24307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850 Lisans Mezunu</a:t>
          </a:r>
        </a:p>
      </dsp:txBody>
      <dsp:txXfrm>
        <a:off x="4137913" y="429283"/>
        <a:ext cx="1782572" cy="1093851"/>
      </dsp:txXfrm>
    </dsp:sp>
    <dsp:sp modelId="{AB22921D-52DB-4FE6-ACC1-7534C3647D84}">
      <dsp:nvSpPr>
        <dsp:cNvPr id="0" name=""/>
        <dsp:cNvSpPr/>
      </dsp:nvSpPr>
      <dsp:spPr>
        <a:xfrm>
          <a:off x="4690916" y="1569878"/>
          <a:ext cx="2430780" cy="24307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126 Yüksek Lisans Mezunu</a:t>
          </a:r>
        </a:p>
      </dsp:txBody>
      <dsp:txXfrm>
        <a:off x="5434330" y="2197830"/>
        <a:ext cx="1458468" cy="1336929"/>
      </dsp:txXfrm>
    </dsp:sp>
    <dsp:sp modelId="{82BA065B-A802-417B-A18B-A0A513236582}">
      <dsp:nvSpPr>
        <dsp:cNvPr id="0" name=""/>
        <dsp:cNvSpPr/>
      </dsp:nvSpPr>
      <dsp:spPr>
        <a:xfrm>
          <a:off x="2936703" y="1569878"/>
          <a:ext cx="2430780" cy="243078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38 Doktora Mezunu</a:t>
          </a:r>
        </a:p>
      </dsp:txBody>
      <dsp:txXfrm>
        <a:off x="3165601" y="2197830"/>
        <a:ext cx="1458468" cy="13369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693A1-7D04-42B4-9264-89D5B0651B3B}">
      <dsp:nvSpPr>
        <dsp:cNvPr id="0" name=""/>
        <dsp:cNvSpPr/>
      </dsp:nvSpPr>
      <dsp:spPr>
        <a:xfrm>
          <a:off x="-4545782" y="-702136"/>
          <a:ext cx="5455064" cy="5455064"/>
        </a:xfrm>
        <a:prstGeom prst="blockArc">
          <a:avLst>
            <a:gd name="adj1" fmla="val 18900000"/>
            <a:gd name="adj2" fmla="val 2700000"/>
            <a:gd name="adj3" fmla="val 3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D7F55-678B-4B7E-B20E-A3E384CF849D}">
      <dsp:nvSpPr>
        <dsp:cNvPr id="0" name=""/>
        <dsp:cNvSpPr/>
      </dsp:nvSpPr>
      <dsp:spPr>
        <a:xfrm>
          <a:off x="744636" y="578696"/>
          <a:ext cx="9292395" cy="1157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8552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/>
            <a:t>Sözel puan türünde öğrenci alan tüm bölümlerle yandal yapabilir,</a:t>
          </a:r>
        </a:p>
      </dsp:txBody>
      <dsp:txXfrm>
        <a:off x="744636" y="578696"/>
        <a:ext cx="9292395" cy="1157230"/>
      </dsp:txXfrm>
    </dsp:sp>
    <dsp:sp modelId="{3A081370-DD9B-4C45-9249-37290B3109B3}">
      <dsp:nvSpPr>
        <dsp:cNvPr id="0" name=""/>
        <dsp:cNvSpPr/>
      </dsp:nvSpPr>
      <dsp:spPr>
        <a:xfrm>
          <a:off x="21367" y="434042"/>
          <a:ext cx="1446537" cy="14465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99A0-A676-4FFB-A715-3DE82395A8A5}">
      <dsp:nvSpPr>
        <dsp:cNvPr id="0" name=""/>
        <dsp:cNvSpPr/>
      </dsp:nvSpPr>
      <dsp:spPr>
        <a:xfrm>
          <a:off x="744636" y="2314865"/>
          <a:ext cx="9292395" cy="11572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8552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kern="1200" dirty="0"/>
            <a:t>Sözel puan türünde öğrenci alan bölümlere ek olarak;</a:t>
          </a:r>
          <a:br>
            <a:rPr lang="tr-TR" sz="1500" kern="1200" dirty="0"/>
          </a:br>
          <a:r>
            <a:rPr lang="tr-TR" sz="1500" kern="1200" dirty="0"/>
            <a:t>	Rehberlik ve Psikolojik Danışmanlık,</a:t>
          </a:r>
          <a:br>
            <a:rPr lang="tr-TR" sz="1500" kern="1200" dirty="0"/>
          </a:br>
          <a:r>
            <a:rPr lang="tr-TR" sz="1500" kern="1200" dirty="0"/>
            <a:t>	Sosyal Bilgiler Öğretmenliği,</a:t>
          </a:r>
          <a:br>
            <a:rPr lang="tr-TR" sz="1500" kern="1200" dirty="0"/>
          </a:br>
          <a:r>
            <a:rPr lang="tr-TR" sz="1500" kern="1200" dirty="0"/>
            <a:t>	Sınıf Öğretmenliği bölümleriyle çift anadal yaparak iki diploma sahibi olabilirsiniz.</a:t>
          </a:r>
        </a:p>
      </dsp:txBody>
      <dsp:txXfrm>
        <a:off x="744636" y="2314865"/>
        <a:ext cx="9292395" cy="1157230"/>
      </dsp:txXfrm>
    </dsp:sp>
    <dsp:sp modelId="{D73313E4-5DAF-4B77-B968-A3CA53754650}">
      <dsp:nvSpPr>
        <dsp:cNvPr id="0" name=""/>
        <dsp:cNvSpPr/>
      </dsp:nvSpPr>
      <dsp:spPr>
        <a:xfrm>
          <a:off x="21367" y="2170211"/>
          <a:ext cx="1446537" cy="14465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36DDF-CB40-41C5-B386-7632E77829A7}">
      <dsp:nvSpPr>
        <dsp:cNvPr id="0" name=""/>
        <dsp:cNvSpPr/>
      </dsp:nvSpPr>
      <dsp:spPr>
        <a:xfrm>
          <a:off x="4473293" y="0"/>
          <a:ext cx="1105709" cy="445299"/>
        </a:xfrm>
        <a:prstGeom prst="trapezoid">
          <a:avLst>
            <a:gd name="adj" fmla="val 1241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700" kern="1200"/>
        </a:p>
      </dsp:txBody>
      <dsp:txXfrm>
        <a:off x="4473293" y="0"/>
        <a:ext cx="1105709" cy="445299"/>
      </dsp:txXfrm>
    </dsp:sp>
    <dsp:sp modelId="{2CD4EBA3-A638-4564-985F-F0FE4A49F7D4}">
      <dsp:nvSpPr>
        <dsp:cNvPr id="0" name=""/>
        <dsp:cNvSpPr/>
      </dsp:nvSpPr>
      <dsp:spPr>
        <a:xfrm>
          <a:off x="2086672" y="445299"/>
          <a:ext cx="5877883" cy="1921884"/>
        </a:xfrm>
        <a:prstGeom prst="trapezoid">
          <a:avLst>
            <a:gd name="adj" fmla="val 1241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Bölümümüzün</a:t>
          </a:r>
          <a:br>
            <a:rPr lang="tr-TR" sz="1700" kern="1200" dirty="0"/>
          </a:br>
          <a:r>
            <a:rPr lang="tr-TR" sz="1700" kern="1200" dirty="0"/>
            <a:t>Almanya, İtalya, Polonya</a:t>
          </a:r>
          <a:br>
            <a:rPr lang="tr-TR" sz="1700" kern="1200" dirty="0"/>
          </a:br>
          <a:r>
            <a:rPr lang="tr-TR" sz="1700" kern="1200" dirty="0"/>
            <a:t>gibi ülkelerde bulunan</a:t>
          </a:r>
          <a:br>
            <a:rPr lang="tr-TR" sz="1700" kern="1200" dirty="0"/>
          </a:br>
          <a:r>
            <a:rPr lang="tr-TR" sz="1700" kern="1200" dirty="0"/>
            <a:t>toplam 8 üniversite ile</a:t>
          </a:r>
          <a:br>
            <a:rPr lang="tr-TR" sz="1700" kern="1200" dirty="0"/>
          </a:br>
          <a:r>
            <a:rPr lang="tr-TR" sz="1700" kern="1200" dirty="0"/>
            <a:t>Erasmus+ anlaşması bulunmaktadır.</a:t>
          </a:r>
        </a:p>
      </dsp:txBody>
      <dsp:txXfrm>
        <a:off x="3115302" y="445299"/>
        <a:ext cx="3820624" cy="1921884"/>
      </dsp:txXfrm>
    </dsp:sp>
    <dsp:sp modelId="{52CB7DD1-1343-4E6C-A150-396F8C31D212}">
      <dsp:nvSpPr>
        <dsp:cNvPr id="0" name=""/>
        <dsp:cNvSpPr/>
      </dsp:nvSpPr>
      <dsp:spPr>
        <a:xfrm>
          <a:off x="941669" y="2367183"/>
          <a:ext cx="8168525" cy="922504"/>
        </a:xfrm>
        <a:prstGeom prst="trapezoid">
          <a:avLst>
            <a:gd name="adj" fmla="val 1241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 dirty="0"/>
            <a:t>Bölümde Erasmus Koordinatörü olarak görev yapan 1 öğretim üyesi, ilgilenen öğrencilere bu konuda rehberlik eder.</a:t>
          </a:r>
        </a:p>
      </dsp:txBody>
      <dsp:txXfrm>
        <a:off x="2371161" y="2367183"/>
        <a:ext cx="5309541" cy="922504"/>
      </dsp:txXfrm>
    </dsp:sp>
    <dsp:sp modelId="{C221F1BE-1047-482F-B3CD-72C496AB319E}">
      <dsp:nvSpPr>
        <dsp:cNvPr id="0" name=""/>
        <dsp:cNvSpPr/>
      </dsp:nvSpPr>
      <dsp:spPr>
        <a:xfrm>
          <a:off x="0" y="3289687"/>
          <a:ext cx="10058399" cy="761104"/>
        </a:xfrm>
        <a:prstGeom prst="trapezoid">
          <a:avLst>
            <a:gd name="adj" fmla="val 1241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kern="1200"/>
            <a:t>Öğrenciler 3. yarıyıldan itibaren programa katılabilir, 1 veya 2 dönem yurtdışında eğitim görebilirler.</a:t>
          </a:r>
        </a:p>
      </dsp:txBody>
      <dsp:txXfrm>
        <a:off x="1760219" y="3289687"/>
        <a:ext cx="6537960" cy="7611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F8039C-9E64-405D-B054-FC52ABF0DEF8}">
      <dsp:nvSpPr>
        <dsp:cNvPr id="0" name=""/>
        <dsp:cNvSpPr/>
      </dsp:nvSpPr>
      <dsp:spPr>
        <a:xfrm>
          <a:off x="4911" y="988419"/>
          <a:ext cx="1674762" cy="83738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/>
            <a:t>Kulüpler</a:t>
          </a:r>
        </a:p>
      </dsp:txBody>
      <dsp:txXfrm>
        <a:off x="29437" y="1012945"/>
        <a:ext cx="1625710" cy="788329"/>
      </dsp:txXfrm>
    </dsp:sp>
    <dsp:sp modelId="{FFE6193B-45C3-4894-BEC8-3ACB68090E1C}">
      <dsp:nvSpPr>
        <dsp:cNvPr id="0" name=""/>
        <dsp:cNvSpPr/>
      </dsp:nvSpPr>
      <dsp:spPr>
        <a:xfrm>
          <a:off x="2098364" y="988419"/>
          <a:ext cx="1674762" cy="83738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Kütüphane</a:t>
          </a:r>
        </a:p>
      </dsp:txBody>
      <dsp:txXfrm>
        <a:off x="2122890" y="1012945"/>
        <a:ext cx="1625710" cy="788329"/>
      </dsp:txXfrm>
    </dsp:sp>
    <dsp:sp modelId="{1F6AA94A-6135-4395-8ACC-7746E1011919}">
      <dsp:nvSpPr>
        <dsp:cNvPr id="0" name=""/>
        <dsp:cNvSpPr/>
      </dsp:nvSpPr>
      <dsp:spPr>
        <a:xfrm>
          <a:off x="4191818" y="988419"/>
          <a:ext cx="1674762" cy="83738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Mediko</a:t>
          </a:r>
        </a:p>
      </dsp:txBody>
      <dsp:txXfrm>
        <a:off x="4216344" y="1012945"/>
        <a:ext cx="1625710" cy="788329"/>
      </dsp:txXfrm>
    </dsp:sp>
    <dsp:sp modelId="{8043897A-DA11-4227-9F2D-F07E7A2C622A}">
      <dsp:nvSpPr>
        <dsp:cNvPr id="0" name=""/>
        <dsp:cNvSpPr/>
      </dsp:nvSpPr>
      <dsp:spPr>
        <a:xfrm>
          <a:off x="6285272" y="988419"/>
          <a:ext cx="1674762" cy="83738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Yemekhane</a:t>
          </a:r>
        </a:p>
      </dsp:txBody>
      <dsp:txXfrm>
        <a:off x="6309798" y="1012945"/>
        <a:ext cx="1625710" cy="788329"/>
      </dsp:txXfrm>
    </dsp:sp>
    <dsp:sp modelId="{4551D563-00D1-432E-99CE-42A4717CFAA9}">
      <dsp:nvSpPr>
        <dsp:cNvPr id="0" name=""/>
        <dsp:cNvSpPr/>
      </dsp:nvSpPr>
      <dsp:spPr>
        <a:xfrm>
          <a:off x="8378725" y="988419"/>
          <a:ext cx="1674762" cy="83738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/>
            <a:t>Şenlikler</a:t>
          </a:r>
        </a:p>
      </dsp:txBody>
      <dsp:txXfrm>
        <a:off x="8403251" y="1012945"/>
        <a:ext cx="1625710" cy="7883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CD4A4-4C02-4B08-9E0A-D4E90EE73DB3}">
      <dsp:nvSpPr>
        <dsp:cNvPr id="0" name=""/>
        <dsp:cNvSpPr/>
      </dsp:nvSpPr>
      <dsp:spPr>
        <a:xfrm rot="10800000">
          <a:off x="1928696" y="2792"/>
          <a:ext cx="6688836" cy="975659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2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/>
            <a:t>Ders çalışmak, kaynak kitaplardan yararlanmak veya Osmanlıca kitaplara ulaşmak için İstanbul’un çeşitli semtlerindeki kütüphanelere gidebilirsiniz.</a:t>
          </a:r>
        </a:p>
      </dsp:txBody>
      <dsp:txXfrm rot="10800000">
        <a:off x="2172611" y="2792"/>
        <a:ext cx="6444921" cy="975659"/>
      </dsp:txXfrm>
    </dsp:sp>
    <dsp:sp modelId="{F0942043-65A2-4265-BF77-1BBEBC3F002C}">
      <dsp:nvSpPr>
        <dsp:cNvPr id="0" name=""/>
        <dsp:cNvSpPr/>
      </dsp:nvSpPr>
      <dsp:spPr>
        <a:xfrm>
          <a:off x="1440867" y="2792"/>
          <a:ext cx="975659" cy="975659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91700-55C7-405A-9CF8-37122856FF1D}">
      <dsp:nvSpPr>
        <dsp:cNvPr id="0" name=""/>
        <dsp:cNvSpPr/>
      </dsp:nvSpPr>
      <dsp:spPr>
        <a:xfrm rot="10800000">
          <a:off x="1928696" y="1226670"/>
          <a:ext cx="6688836" cy="975659"/>
        </a:xfrm>
        <a:prstGeom prst="homePlate">
          <a:avLst/>
        </a:prstGeom>
        <a:solidFill>
          <a:schemeClr val="accent1">
            <a:shade val="80000"/>
            <a:hueOff val="-265675"/>
            <a:satOff val="-12668"/>
            <a:lumOff val="161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2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Yılın sonunda Beylikdüzü TÜYAP Kitap Fuarı’na giderek pek çok yayınevinin kitaplarına indirimli ulaşabilirsiniz. Fuar bu yıl 3-11 Aralık tarihlerinde gerçekleştirilecek.</a:t>
          </a:r>
        </a:p>
      </dsp:txBody>
      <dsp:txXfrm rot="10800000">
        <a:off x="2172611" y="1226670"/>
        <a:ext cx="6444921" cy="975659"/>
      </dsp:txXfrm>
    </dsp:sp>
    <dsp:sp modelId="{13692D86-DED3-468E-826D-3BBB37A3E6F4}">
      <dsp:nvSpPr>
        <dsp:cNvPr id="0" name=""/>
        <dsp:cNvSpPr/>
      </dsp:nvSpPr>
      <dsp:spPr>
        <a:xfrm>
          <a:off x="1440867" y="1226670"/>
          <a:ext cx="975659" cy="97565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66879-AEDF-4844-B917-E90F88091CC5}">
      <dsp:nvSpPr>
        <dsp:cNvPr id="0" name=""/>
        <dsp:cNvSpPr/>
      </dsp:nvSpPr>
      <dsp:spPr>
        <a:xfrm rot="10800000">
          <a:off x="1928696" y="2450547"/>
          <a:ext cx="6688836" cy="975659"/>
        </a:xfrm>
        <a:prstGeom prst="homePlate">
          <a:avLst/>
        </a:prstGeom>
        <a:solidFill>
          <a:schemeClr val="accent1">
            <a:shade val="80000"/>
            <a:hueOff val="-531349"/>
            <a:satOff val="-25335"/>
            <a:lumOff val="323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23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Basımı bulunmayan, eski, ikinci el kitaplar için Sahaflar Çarşısı’nı ziyaret edebilirsiniz.</a:t>
          </a:r>
        </a:p>
      </dsp:txBody>
      <dsp:txXfrm rot="10800000">
        <a:off x="2172611" y="2450547"/>
        <a:ext cx="6444921" cy="975659"/>
      </dsp:txXfrm>
    </dsp:sp>
    <dsp:sp modelId="{FA0235A2-62D2-4430-963B-FB5A420A3D23}">
      <dsp:nvSpPr>
        <dsp:cNvPr id="0" name=""/>
        <dsp:cNvSpPr/>
      </dsp:nvSpPr>
      <dsp:spPr>
        <a:xfrm>
          <a:off x="1440867" y="2450547"/>
          <a:ext cx="975659" cy="97565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00523-FD07-4430-ABEE-43F35CAFE599}">
      <dsp:nvSpPr>
        <dsp:cNvPr id="0" name=""/>
        <dsp:cNvSpPr/>
      </dsp:nvSpPr>
      <dsp:spPr>
        <a:xfrm>
          <a:off x="0" y="278491"/>
          <a:ext cx="10058399" cy="15949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56782-A5BE-4C09-9FD0-D886087528FD}">
      <dsp:nvSpPr>
        <dsp:cNvPr id="0" name=""/>
        <dsp:cNvSpPr/>
      </dsp:nvSpPr>
      <dsp:spPr>
        <a:xfrm>
          <a:off x="482487" y="637366"/>
          <a:ext cx="877249" cy="877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A69E0-E754-4664-903B-47E0CAD5AF4E}">
      <dsp:nvSpPr>
        <dsp:cNvPr id="0" name=""/>
        <dsp:cNvSpPr/>
      </dsp:nvSpPr>
      <dsp:spPr>
        <a:xfrm>
          <a:off x="1842224" y="278491"/>
          <a:ext cx="8216175" cy="1594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04" tIns="168804" rIns="168804" bIns="16880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Bölüm Başkanı</a:t>
          </a:r>
          <a:br>
            <a:rPr lang="tr-TR" sz="1400" kern="1200"/>
          </a:br>
          <a:r>
            <a:rPr lang="tr-TR" sz="1400" kern="1200"/>
            <a:t>Prof. Dr.</a:t>
          </a:r>
          <a:br>
            <a:rPr lang="tr-TR" sz="1400" kern="1200"/>
          </a:br>
          <a:r>
            <a:rPr lang="tr-TR" sz="1400" kern="1200"/>
            <a:t>Ayşe Melek ÖZYETGİN</a:t>
          </a:r>
          <a:br>
            <a:rPr lang="tr-TR" sz="1400" kern="1200"/>
          </a:br>
          <a:endParaRPr lang="en-US" sz="1400" kern="1200"/>
        </a:p>
      </dsp:txBody>
      <dsp:txXfrm>
        <a:off x="1842224" y="278491"/>
        <a:ext cx="8216175" cy="1594999"/>
      </dsp:txXfrm>
    </dsp:sp>
    <dsp:sp modelId="{3AA10DAD-66B3-4123-A4D2-F24D5365F78C}">
      <dsp:nvSpPr>
        <dsp:cNvPr id="0" name=""/>
        <dsp:cNvSpPr/>
      </dsp:nvSpPr>
      <dsp:spPr>
        <a:xfrm>
          <a:off x="0" y="2177300"/>
          <a:ext cx="10058399" cy="15949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0AB17-C863-4C3E-8019-5CCCA51BC132}">
      <dsp:nvSpPr>
        <dsp:cNvPr id="0" name=""/>
        <dsp:cNvSpPr/>
      </dsp:nvSpPr>
      <dsp:spPr>
        <a:xfrm>
          <a:off x="482487" y="2536175"/>
          <a:ext cx="877249" cy="877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0830A-6A92-48B4-ACFE-37F7B264B587}">
      <dsp:nvSpPr>
        <dsp:cNvPr id="0" name=""/>
        <dsp:cNvSpPr/>
      </dsp:nvSpPr>
      <dsp:spPr>
        <a:xfrm>
          <a:off x="1842224" y="2177300"/>
          <a:ext cx="8216175" cy="1594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804" tIns="168804" rIns="168804" bIns="16880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Bölüm Başkan Yardımcısı				 Bölüm Başkan Yardımcısı</a:t>
          </a:r>
          <a:br>
            <a:rPr lang="tr-TR" sz="1400" kern="1200"/>
          </a:br>
          <a:r>
            <a:rPr lang="tr-TR" sz="1400" kern="1200"/>
            <a:t>Dr. Öğretim Üyesi					 Doçent Dr.</a:t>
          </a:r>
          <a:br>
            <a:rPr lang="tr-TR" sz="1400" kern="1200"/>
          </a:br>
          <a:r>
            <a:rPr lang="tr-TR" sz="1400" kern="1200"/>
            <a:t>Ali Emre ÖZYILDIRIM				 	 İbrahim SONA</a:t>
          </a:r>
          <a:br>
            <a:rPr lang="tr-TR" sz="1400" kern="1200"/>
          </a:br>
          <a:br>
            <a:rPr lang="tr-TR" sz="1400" kern="1200"/>
          </a:br>
          <a:br>
            <a:rPr lang="tr-TR" sz="1400" kern="1200"/>
          </a:br>
          <a:endParaRPr lang="en-US" sz="1400" kern="1200"/>
        </a:p>
      </dsp:txBody>
      <dsp:txXfrm>
        <a:off x="1842224" y="2177300"/>
        <a:ext cx="8216175" cy="1594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160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0527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375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094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552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26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5749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58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410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180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4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1380691-3B47-4D08-9AE3-4C277E50307C}" type="datetimeFigureOut">
              <a:rPr lang="tr-TR" smtClean="0"/>
              <a:t>18.10.2022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AD90A7E-0F4A-45F0-86A4-46BA51EBDFB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39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een Innuendo Original Instrumental">
            <a:hlinkClick r:id="" action="ppaction://media"/>
            <a:extLst>
              <a:ext uri="{FF2B5EF4-FFF2-40B4-BE49-F238E27FC236}">
                <a16:creationId xmlns:a16="http://schemas.microsoft.com/office/drawing/2014/main" id="{933695E7-ADC6-B3D4-E836-D0FDCF78A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Epic Background">
            <a:hlinkClick r:id="" action="ppaction://media"/>
            <a:extLst>
              <a:ext uri="{FF2B5EF4-FFF2-40B4-BE49-F238E27FC236}">
                <a16:creationId xmlns:a16="http://schemas.microsoft.com/office/drawing/2014/main" id="{C7A9D365-53CC-F83B-F6EE-0C872BEF06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5000"/>
                  <p14:fade in="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8C16D440-A543-06C2-8B7D-49A9CC475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008930"/>
          </a:xfrm>
        </p:spPr>
        <p:txBody>
          <a:bodyPr>
            <a:normAutofit fontScale="90000"/>
          </a:bodyPr>
          <a:lstStyle/>
          <a:p>
            <a:r>
              <a:rPr lang="tr-TR" dirty="0"/>
              <a:t>YILDIZ TEKNİK ÜNİVERSİTESİ</a:t>
            </a:r>
            <a:br>
              <a:rPr lang="tr-TR" dirty="0"/>
            </a:br>
            <a:br>
              <a:rPr lang="tr-TR" dirty="0"/>
            </a:br>
            <a:r>
              <a:rPr lang="tr-TR" dirty="0"/>
              <a:t>TÜRK DİLİ VE EDEBİYATI BÖLÜMÜ</a:t>
            </a:r>
          </a:p>
        </p:txBody>
      </p:sp>
      <p:pic>
        <p:nvPicPr>
          <p:cNvPr id="4" name="Queen Innuendo Original Instrumental">
            <a:hlinkClick r:id="" action="ppaction://media"/>
            <a:extLst>
              <a:ext uri="{FF2B5EF4-FFF2-40B4-BE49-F238E27FC236}">
                <a16:creationId xmlns:a16="http://schemas.microsoft.com/office/drawing/2014/main" id="{FD0C57CF-72FC-E538-9179-01C1783D6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4" y="7816848"/>
            <a:ext cx="244476" cy="244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025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FEA5E4-DDE1-D9DF-E220-7B8DB78C3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pc="750" dirty="0">
                <a:solidFill>
                  <a:schemeClr val="accent1"/>
                </a:solidFill>
              </a:rPr>
              <a:t>National and </a:t>
            </a:r>
            <a:r>
              <a:rPr lang="en-US" spc="750" dirty="0" err="1">
                <a:solidFill>
                  <a:schemeClr val="accent1"/>
                </a:solidFill>
              </a:rPr>
              <a:t>Kapodistrian</a:t>
            </a:r>
            <a:r>
              <a:rPr lang="en-US" spc="750" dirty="0">
                <a:solidFill>
                  <a:schemeClr val="accent1"/>
                </a:solidFill>
              </a:rPr>
              <a:t> University of Athens</a:t>
            </a:r>
            <a:br>
              <a:rPr lang="tr-TR" spc="750" dirty="0">
                <a:solidFill>
                  <a:schemeClr val="accent1"/>
                </a:solidFill>
              </a:rPr>
            </a:br>
            <a:r>
              <a:rPr lang="tr-TR" sz="3200" spc="750" dirty="0" err="1">
                <a:solidFill>
                  <a:schemeClr val="accent1"/>
                </a:solidFill>
              </a:rPr>
              <a:t>atina</a:t>
            </a:r>
            <a:r>
              <a:rPr lang="tr-TR" sz="3200" spc="750" dirty="0">
                <a:solidFill>
                  <a:schemeClr val="accent1"/>
                </a:solidFill>
              </a:rPr>
              <a:t>, </a:t>
            </a:r>
            <a:r>
              <a:rPr lang="tr-TR" sz="3200" spc="750" dirty="0" err="1">
                <a:solidFill>
                  <a:schemeClr val="accent1"/>
                </a:solidFill>
              </a:rPr>
              <a:t>yunanistan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4" name="İçerik Yer Tutucusu 4">
            <a:extLst>
              <a:ext uri="{FF2B5EF4-FFF2-40B4-BE49-F238E27FC236}">
                <a16:creationId xmlns:a16="http://schemas.microsoft.com/office/drawing/2014/main" id="{C9637E5F-F17D-5331-8D5A-DA2188868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1" b="17611"/>
          <a:stretch/>
        </p:blipFill>
        <p:spPr>
          <a:xfrm>
            <a:off x="1069975" y="2306378"/>
            <a:ext cx="10058400" cy="36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5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FEA5E4-DDE1-D9DF-E220-7B8DB78C3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pc="750" dirty="0" err="1">
                <a:solidFill>
                  <a:schemeClr val="accent1"/>
                </a:solidFill>
              </a:rPr>
              <a:t>Freie</a:t>
            </a:r>
            <a:r>
              <a:rPr lang="en-US" spc="750" dirty="0">
                <a:solidFill>
                  <a:schemeClr val="accent1"/>
                </a:solidFill>
              </a:rPr>
              <a:t> Universität Berlin</a:t>
            </a:r>
            <a:br>
              <a:rPr lang="tr-TR" spc="750" dirty="0">
                <a:solidFill>
                  <a:schemeClr val="accent1"/>
                </a:solidFill>
              </a:rPr>
            </a:br>
            <a:r>
              <a:rPr lang="tr-TR" sz="3200" spc="750" dirty="0" err="1">
                <a:solidFill>
                  <a:schemeClr val="accent1"/>
                </a:solidFill>
              </a:rPr>
              <a:t>Berlın</a:t>
            </a:r>
            <a:r>
              <a:rPr lang="tr-TR" sz="3200" spc="750" dirty="0">
                <a:solidFill>
                  <a:schemeClr val="accent1"/>
                </a:solidFill>
              </a:rPr>
              <a:t>, Almanya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7" name="İçerik Yer Tutucusu 4">
            <a:extLst>
              <a:ext uri="{FF2B5EF4-FFF2-40B4-BE49-F238E27FC236}">
                <a16:creationId xmlns:a16="http://schemas.microsoft.com/office/drawing/2014/main" id="{FB052A76-BF5D-4ABB-4AF3-0B39BDD01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5" b="4990"/>
          <a:stretch/>
        </p:blipFill>
        <p:spPr>
          <a:xfrm>
            <a:off x="1069975" y="2310879"/>
            <a:ext cx="10058400" cy="36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FEA5E4-DDE1-D9DF-E220-7B8DB78C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4" y="484632"/>
            <a:ext cx="10799774" cy="1609344"/>
          </a:xfrm>
        </p:spPr>
        <p:txBody>
          <a:bodyPr>
            <a:normAutofit fontScale="90000"/>
          </a:bodyPr>
          <a:lstStyle/>
          <a:p>
            <a:pPr algn="r"/>
            <a:r>
              <a:rPr lang="fr-FR" spc="750" dirty="0">
                <a:solidFill>
                  <a:schemeClr val="accent1"/>
                </a:solidFill>
              </a:rPr>
              <a:t>Institut National des Langues et Civilisations Orientales</a:t>
            </a:r>
            <a:br>
              <a:rPr lang="tr-TR" spc="750" dirty="0">
                <a:solidFill>
                  <a:schemeClr val="accent1"/>
                </a:solidFill>
              </a:rPr>
            </a:br>
            <a:r>
              <a:rPr lang="tr-TR" sz="3200" spc="750" dirty="0">
                <a:solidFill>
                  <a:schemeClr val="accent1"/>
                </a:solidFill>
              </a:rPr>
              <a:t>Paris, </a:t>
            </a:r>
            <a:r>
              <a:rPr lang="tr-TR" sz="3200" spc="750" dirty="0" err="1">
                <a:solidFill>
                  <a:schemeClr val="accent1"/>
                </a:solidFill>
              </a:rPr>
              <a:t>fransa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7" name="İçerik Yer Tutucusu 4">
            <a:extLst>
              <a:ext uri="{FF2B5EF4-FFF2-40B4-BE49-F238E27FC236}">
                <a16:creationId xmlns:a16="http://schemas.microsoft.com/office/drawing/2014/main" id="{AFCF1B74-B2DF-53F6-85BF-9AF00C816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47" b="22547"/>
          <a:stretch/>
        </p:blipFill>
        <p:spPr>
          <a:xfrm>
            <a:off x="1069848" y="2649668"/>
            <a:ext cx="10154239" cy="37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03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FEA5E4-DDE1-D9DF-E220-7B8DB78C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4" y="484632"/>
            <a:ext cx="10799774" cy="1609344"/>
          </a:xfrm>
        </p:spPr>
        <p:txBody>
          <a:bodyPr>
            <a:normAutofit/>
          </a:bodyPr>
          <a:lstStyle/>
          <a:p>
            <a:pPr algn="r"/>
            <a:r>
              <a:rPr lang="tr-TR" spc="750" dirty="0" err="1">
                <a:solidFill>
                  <a:schemeClr val="accent1"/>
                </a:solidFill>
              </a:rPr>
              <a:t>Jagıellonıan</a:t>
            </a:r>
            <a:r>
              <a:rPr lang="tr-TR" spc="750" dirty="0">
                <a:solidFill>
                  <a:schemeClr val="accent1"/>
                </a:solidFill>
              </a:rPr>
              <a:t> </a:t>
            </a:r>
            <a:r>
              <a:rPr lang="tr-TR" spc="750" dirty="0" err="1">
                <a:solidFill>
                  <a:schemeClr val="accent1"/>
                </a:solidFill>
              </a:rPr>
              <a:t>Unıversıty</a:t>
            </a:r>
            <a:br>
              <a:rPr lang="tr-TR" spc="750" dirty="0">
                <a:solidFill>
                  <a:schemeClr val="accent1"/>
                </a:solidFill>
              </a:rPr>
            </a:br>
            <a:r>
              <a:rPr lang="tr-TR" sz="3200" spc="750" dirty="0">
                <a:solidFill>
                  <a:schemeClr val="accent1"/>
                </a:solidFill>
              </a:rPr>
              <a:t>Krakow, </a:t>
            </a:r>
            <a:r>
              <a:rPr lang="tr-TR" sz="3200" spc="750" dirty="0" err="1">
                <a:solidFill>
                  <a:schemeClr val="accent1"/>
                </a:solidFill>
              </a:rPr>
              <a:t>polonya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E2C0649-5192-AF73-4921-7B47C5084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2" b="22242"/>
          <a:stretch/>
        </p:blipFill>
        <p:spPr>
          <a:xfrm>
            <a:off x="887766" y="2239691"/>
            <a:ext cx="10450257" cy="382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FEA5E4-DDE1-D9DF-E220-7B8DB78C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4" y="484632"/>
            <a:ext cx="10799774" cy="1609344"/>
          </a:xfrm>
        </p:spPr>
        <p:txBody>
          <a:bodyPr>
            <a:normAutofit/>
          </a:bodyPr>
          <a:lstStyle/>
          <a:p>
            <a:pPr algn="r"/>
            <a:r>
              <a:rPr lang="en-US" spc="750" dirty="0">
                <a:solidFill>
                  <a:schemeClr val="accent1"/>
                </a:solidFill>
              </a:rPr>
              <a:t>New </a:t>
            </a:r>
            <a:r>
              <a:rPr lang="en-US" spc="750" dirty="0" err="1">
                <a:solidFill>
                  <a:schemeClr val="accent1"/>
                </a:solidFill>
              </a:rPr>
              <a:t>bulgarıan</a:t>
            </a:r>
            <a:r>
              <a:rPr lang="en-US" spc="750" dirty="0">
                <a:solidFill>
                  <a:schemeClr val="accent1"/>
                </a:solidFill>
              </a:rPr>
              <a:t> university</a:t>
            </a:r>
            <a:br>
              <a:rPr lang="tr-TR" spc="750" dirty="0">
                <a:solidFill>
                  <a:schemeClr val="accent1"/>
                </a:solidFill>
              </a:rPr>
            </a:br>
            <a:r>
              <a:rPr lang="tr-TR" sz="3200" spc="750" dirty="0" err="1">
                <a:solidFill>
                  <a:schemeClr val="accent1"/>
                </a:solidFill>
              </a:rPr>
              <a:t>sofya</a:t>
            </a:r>
            <a:r>
              <a:rPr lang="tr-TR" sz="3200" spc="750" dirty="0">
                <a:solidFill>
                  <a:schemeClr val="accent1"/>
                </a:solidFill>
              </a:rPr>
              <a:t>, </a:t>
            </a:r>
            <a:r>
              <a:rPr lang="tr-TR" sz="3200" spc="750" dirty="0" err="1">
                <a:solidFill>
                  <a:schemeClr val="accent1"/>
                </a:solidFill>
              </a:rPr>
              <a:t>bulgaristan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C86765E-1C3F-5BEA-5492-25E646E63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9" b="15207"/>
          <a:stretch/>
        </p:blipFill>
        <p:spPr>
          <a:xfrm>
            <a:off x="1069975" y="2306366"/>
            <a:ext cx="10058400" cy="36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75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FEA5E4-DDE1-D9DF-E220-7B8DB78C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4" y="484632"/>
            <a:ext cx="10799774" cy="1609344"/>
          </a:xfrm>
        </p:spPr>
        <p:txBody>
          <a:bodyPr>
            <a:normAutofit fontScale="90000"/>
          </a:bodyPr>
          <a:lstStyle/>
          <a:p>
            <a:pPr algn="r"/>
            <a:r>
              <a:rPr lang="tr-TR" spc="750" dirty="0" err="1">
                <a:solidFill>
                  <a:schemeClr val="accent1"/>
                </a:solidFill>
              </a:rPr>
              <a:t>Unıversıtà</a:t>
            </a:r>
            <a:r>
              <a:rPr lang="tr-TR" spc="750" dirty="0">
                <a:solidFill>
                  <a:schemeClr val="accent1"/>
                </a:solidFill>
              </a:rPr>
              <a:t> </a:t>
            </a:r>
            <a:r>
              <a:rPr lang="tr-TR" spc="750" dirty="0" err="1">
                <a:solidFill>
                  <a:schemeClr val="accent1"/>
                </a:solidFill>
              </a:rPr>
              <a:t>Ca</a:t>
            </a:r>
            <a:r>
              <a:rPr lang="tr-TR" spc="750" dirty="0">
                <a:solidFill>
                  <a:schemeClr val="accent1"/>
                </a:solidFill>
              </a:rPr>
              <a:t>' </a:t>
            </a:r>
            <a:r>
              <a:rPr lang="tr-TR" spc="750" dirty="0" err="1">
                <a:solidFill>
                  <a:schemeClr val="accent1"/>
                </a:solidFill>
              </a:rPr>
              <a:t>Foscarı</a:t>
            </a:r>
            <a:r>
              <a:rPr lang="tr-TR" spc="750" dirty="0">
                <a:solidFill>
                  <a:schemeClr val="accent1"/>
                </a:solidFill>
              </a:rPr>
              <a:t> </a:t>
            </a:r>
            <a:r>
              <a:rPr lang="tr-TR" spc="750" dirty="0" err="1">
                <a:solidFill>
                  <a:schemeClr val="accent1"/>
                </a:solidFill>
              </a:rPr>
              <a:t>Venezıa</a:t>
            </a:r>
            <a:br>
              <a:rPr lang="tr-TR" spc="750" dirty="0">
                <a:solidFill>
                  <a:schemeClr val="accent1"/>
                </a:solidFill>
              </a:rPr>
            </a:br>
            <a:r>
              <a:rPr lang="tr-TR" sz="3200" spc="750" dirty="0">
                <a:solidFill>
                  <a:schemeClr val="accent1"/>
                </a:solidFill>
              </a:rPr>
              <a:t>Venedik, </a:t>
            </a:r>
            <a:r>
              <a:rPr lang="tr-TR" sz="3200" spc="750" dirty="0" err="1">
                <a:solidFill>
                  <a:schemeClr val="accent1"/>
                </a:solidFill>
              </a:rPr>
              <a:t>italya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6" name="İçerik Yer Tutucusu 4">
            <a:extLst>
              <a:ext uri="{FF2B5EF4-FFF2-40B4-BE49-F238E27FC236}">
                <a16:creationId xmlns:a16="http://schemas.microsoft.com/office/drawing/2014/main" id="{00C0766E-DB8C-A969-D6C7-861F59D0F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7" b="19857"/>
          <a:stretch/>
        </p:blipFill>
        <p:spPr>
          <a:xfrm>
            <a:off x="1069975" y="2306386"/>
            <a:ext cx="10058400" cy="36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50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FEA5E4-DDE1-D9DF-E220-7B8DB78C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4" y="484632"/>
            <a:ext cx="10799774" cy="1609344"/>
          </a:xfrm>
        </p:spPr>
        <p:txBody>
          <a:bodyPr>
            <a:normAutofit/>
          </a:bodyPr>
          <a:lstStyle/>
          <a:p>
            <a:pPr algn="r"/>
            <a:r>
              <a:rPr lang="en-US" spc="750" dirty="0" err="1">
                <a:solidFill>
                  <a:schemeClr val="accent1"/>
                </a:solidFill>
              </a:rPr>
              <a:t>Universitä</a:t>
            </a:r>
            <a:r>
              <a:rPr lang="tr-TR" spc="750" dirty="0">
                <a:solidFill>
                  <a:schemeClr val="accent1"/>
                </a:solidFill>
              </a:rPr>
              <a:t>T </a:t>
            </a:r>
            <a:r>
              <a:rPr lang="tr-TR" spc="750" dirty="0" err="1">
                <a:solidFill>
                  <a:schemeClr val="accent1"/>
                </a:solidFill>
              </a:rPr>
              <a:t>gıessen</a:t>
            </a:r>
            <a:br>
              <a:rPr lang="tr-TR" spc="750" dirty="0">
                <a:solidFill>
                  <a:schemeClr val="accent1"/>
                </a:solidFill>
              </a:rPr>
            </a:br>
            <a:r>
              <a:rPr lang="tr-TR" sz="3200" spc="750" dirty="0" err="1">
                <a:solidFill>
                  <a:schemeClr val="accent1"/>
                </a:solidFill>
              </a:rPr>
              <a:t>giessen</a:t>
            </a:r>
            <a:r>
              <a:rPr lang="tr-TR" sz="3200" spc="750" dirty="0">
                <a:solidFill>
                  <a:schemeClr val="accent1"/>
                </a:solidFill>
              </a:rPr>
              <a:t>, </a:t>
            </a:r>
            <a:r>
              <a:rPr lang="tr-TR" sz="3200" spc="750" dirty="0" err="1">
                <a:solidFill>
                  <a:schemeClr val="accent1"/>
                </a:solidFill>
              </a:rPr>
              <a:t>almanya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6" name="İçerik Yer Tutucusu 4">
            <a:extLst>
              <a:ext uri="{FF2B5EF4-FFF2-40B4-BE49-F238E27FC236}">
                <a16:creationId xmlns:a16="http://schemas.microsoft.com/office/drawing/2014/main" id="{83221C11-B388-EAB8-45B5-92DE6290A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3" b="4263"/>
          <a:stretch/>
        </p:blipFill>
        <p:spPr>
          <a:xfrm>
            <a:off x="1089403" y="2315918"/>
            <a:ext cx="10038845" cy="367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64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FEA5E4-DDE1-D9DF-E220-7B8DB78C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74" y="484632"/>
            <a:ext cx="10799774" cy="1609344"/>
          </a:xfrm>
        </p:spPr>
        <p:txBody>
          <a:bodyPr>
            <a:normAutofit/>
          </a:bodyPr>
          <a:lstStyle/>
          <a:p>
            <a:pPr algn="r"/>
            <a:r>
              <a:rPr lang="tr-TR" spc="750">
                <a:solidFill>
                  <a:schemeClr val="accent1"/>
                </a:solidFill>
              </a:rPr>
              <a:t>Unıversıty of Zagreb</a:t>
            </a:r>
            <a:br>
              <a:rPr lang="tr-TR" spc="750">
                <a:solidFill>
                  <a:schemeClr val="accent1"/>
                </a:solidFill>
              </a:rPr>
            </a:br>
            <a:r>
              <a:rPr lang="tr-TR" sz="3200" spc="750">
                <a:solidFill>
                  <a:schemeClr val="accent1"/>
                </a:solidFill>
              </a:rPr>
              <a:t>Zagreb, hırvatistan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9F1DF76-32EB-1B07-7799-CE1088F7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7" b="25607"/>
          <a:stretch/>
        </p:blipFill>
        <p:spPr>
          <a:xfrm>
            <a:off x="977851" y="2272683"/>
            <a:ext cx="9977194" cy="36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A582C5-49EB-EC48-AB2F-16F724CC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KAMPÜSTE NELER VAR?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3FC7FA4A-C8FD-C9AE-CD7B-BF14908F7D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032862"/>
              </p:ext>
            </p:extLst>
          </p:nvPr>
        </p:nvGraphicFramePr>
        <p:xfrm>
          <a:off x="1069848" y="2432482"/>
          <a:ext cx="10058400" cy="2814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625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2B51B3-B25B-A59F-2215-5DBE9D392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İSTANBUL’DA NERELERE GİDERİM?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1EC20648-F8BF-C74B-376F-01551E638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559941"/>
              </p:ext>
            </p:extLst>
          </p:nvPr>
        </p:nvGraphicFramePr>
        <p:xfrm>
          <a:off x="1069848" y="2743200"/>
          <a:ext cx="100584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5676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5CCB96-4EB3-23A1-A860-990B5688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TARİHÇE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F64541F3-2733-6D8C-896E-D881DEB501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644801"/>
              </p:ext>
            </p:extLst>
          </p:nvPr>
        </p:nvGraphicFramePr>
        <p:xfrm>
          <a:off x="838200" y="1864311"/>
          <a:ext cx="10515600" cy="4312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11782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90F80B12-88F7-BB36-27BE-3B1EF49B3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" b="22238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FFE00B0-1AC8-6926-5DA8-A8F12485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tr-TR">
                <a:solidFill>
                  <a:schemeClr val="tx1"/>
                </a:solidFill>
              </a:rPr>
              <a:t>İBB ATATÜRK KİTAPLIĞI (Taksim)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056CDD5-F920-B0BE-8300-7DB8FF6DB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309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D546DCA-5345-B89A-647F-8EB9A5BA8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FFE00B0-1AC8-6926-5DA8-A8F12485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tr-TR">
                <a:solidFill>
                  <a:schemeClr val="tx1"/>
                </a:solidFill>
              </a:rPr>
              <a:t>BEYAZIT DEVLET KÜTÜPHANESİ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3683B96-D38B-8460-9C0D-3ACF22728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816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00411B5-4519-8D88-CB73-C0FF59288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FFE00B0-1AC8-6926-5DA8-A8F12485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tr-TR">
                <a:solidFill>
                  <a:schemeClr val="tx1"/>
                </a:solidFill>
              </a:rPr>
              <a:t>İslam Araştırmaları Merkezi, İSAM (Üsküdar)</a:t>
            </a:r>
          </a:p>
        </p:txBody>
      </p: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690E48A2-D0C5-1D8C-AD46-A0AC3B8A0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5133" name="Group 5132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5134" name="Oval 5133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5135" name="Oval 5134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45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ALT Galata Nerede - Nasıl Gidilir - Beyoğlu / İSTANBUL">
            <a:extLst>
              <a:ext uri="{FF2B5EF4-FFF2-40B4-BE49-F238E27FC236}">
                <a16:creationId xmlns:a16="http://schemas.microsoft.com/office/drawing/2014/main" id="{A4D58431-F4DD-D80C-177A-57F410C48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9" b="1178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FFE00B0-1AC8-6926-5DA8-A8F12485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tr-TR">
                <a:solidFill>
                  <a:schemeClr val="tx1"/>
                </a:solidFill>
              </a:rPr>
              <a:t>SALT (Galata)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F551D27B-270E-CBB9-5B60-10E3D7239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3085" name="Group 3084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086" name="Oval 3085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087" name="Oval 3086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354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tabın Bitmeyen Yolculuğu: Sahaflar - Her Yaşta">
            <a:extLst>
              <a:ext uri="{FF2B5EF4-FFF2-40B4-BE49-F238E27FC236}">
                <a16:creationId xmlns:a16="http://schemas.microsoft.com/office/drawing/2014/main" id="{568EB7AC-2256-0220-0191-F42FB90FB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" b="13466"/>
          <a:stretch/>
        </p:blipFill>
        <p:spPr bwMode="auto">
          <a:xfrm>
            <a:off x="20" y="10"/>
            <a:ext cx="12191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Rectangle 2067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FFE00B0-1AC8-6926-5DA8-A8F12485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tr-TR">
                <a:solidFill>
                  <a:schemeClr val="tx1"/>
                </a:solidFill>
              </a:rPr>
              <a:t>Sahaflar Çarşısı (Beyazıt)</a:t>
            </a: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23A45FC9-AB18-9AD3-2474-D4E1921C8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73" name="Oval 2072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74" name="Oval 2073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171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F4A32F-CF35-2CDE-3231-7B961DF08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9" b="1"/>
          <a:stretch/>
        </p:blipFill>
        <p:spPr bwMode="auto">
          <a:xfrm>
            <a:off x="-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9" name="Rectangle 1058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FFE00B0-1AC8-6926-5DA8-A8F12485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tr-TR">
                <a:solidFill>
                  <a:schemeClr val="tx1"/>
                </a:solidFill>
              </a:rPr>
              <a:t>TÜYAP Kitap Fuarı (Beylikdüzü)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32844AF3-1D4C-9AE6-56BF-D055407E4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135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503EAC-4CBB-4AEC-130D-CBD60EBE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BÖLÜM AKADEMİK KADROSU</a:t>
            </a:r>
            <a:endParaRPr lang="tr-TR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77ECBE29-7382-38D0-9ADB-EB20FF2B425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078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Prof. Dr.</a:t>
            </a:r>
            <a:br>
              <a:rPr lang="tr-TR" sz="4000" b="1" dirty="0"/>
            </a:br>
            <a:r>
              <a:rPr lang="tr-TR" sz="4000" b="1" dirty="0"/>
              <a:t>Ayşe Melek ÖZYETGİN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61" y="992187"/>
            <a:ext cx="6172200" cy="48736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3200" dirty="0"/>
              <a:t>Ankara </a:t>
            </a:r>
            <a:r>
              <a:rPr lang="en-US" sz="3200" dirty="0" err="1"/>
              <a:t>Üniversitesi</a:t>
            </a:r>
            <a:r>
              <a:rPr lang="en-US" sz="3200" dirty="0"/>
              <a:t>, </a:t>
            </a:r>
            <a:r>
              <a:rPr lang="en-US" sz="3200" dirty="0" err="1"/>
              <a:t>Türk</a:t>
            </a:r>
            <a:r>
              <a:rPr lang="en-US" sz="3200" dirty="0"/>
              <a:t> Dili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Edebiyatı</a:t>
            </a:r>
            <a:r>
              <a:rPr lang="tr-TR" sz="3200" dirty="0"/>
              <a:t>, 1987-1991</a:t>
            </a:r>
            <a:r>
              <a:rPr lang="tr-TR" sz="2900" dirty="0"/>
              <a:t>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3200" dirty="0"/>
              <a:t>Ankara </a:t>
            </a:r>
            <a:r>
              <a:rPr lang="en-US" sz="3200" dirty="0" err="1"/>
              <a:t>Üniversitesi</a:t>
            </a:r>
            <a:r>
              <a:rPr lang="en-US" sz="3200" dirty="0"/>
              <a:t>, </a:t>
            </a:r>
            <a:r>
              <a:rPr lang="en-US" sz="3200" dirty="0" err="1"/>
              <a:t>Sosyal</a:t>
            </a:r>
            <a:r>
              <a:rPr lang="en-US" sz="3200" dirty="0"/>
              <a:t> </a:t>
            </a:r>
            <a:r>
              <a:rPr lang="en-US" sz="3200" dirty="0" err="1"/>
              <a:t>Bilimler</a:t>
            </a:r>
            <a:r>
              <a:rPr lang="en-US" sz="3200" dirty="0"/>
              <a:t> </a:t>
            </a:r>
            <a:r>
              <a:rPr lang="en-US" sz="3200" dirty="0" err="1"/>
              <a:t>Enstitüsü</a:t>
            </a:r>
            <a:r>
              <a:rPr lang="en-US" sz="3200" dirty="0"/>
              <a:t>, </a:t>
            </a:r>
            <a:r>
              <a:rPr lang="en-US" sz="3200" dirty="0" err="1"/>
              <a:t>Türk</a:t>
            </a:r>
            <a:r>
              <a:rPr lang="en-US" sz="3200" dirty="0"/>
              <a:t> Dili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Edebiyatı</a:t>
            </a:r>
            <a:r>
              <a:rPr lang="tr-TR" sz="3200" dirty="0"/>
              <a:t>, 1991-1993</a:t>
            </a:r>
            <a:r>
              <a:rPr lang="tr-TR" sz="2900" dirty="0"/>
              <a:t>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3200" dirty="0"/>
              <a:t>Ankara </a:t>
            </a:r>
            <a:r>
              <a:rPr lang="en-US" sz="3200" dirty="0" err="1"/>
              <a:t>Üniversitesi</a:t>
            </a:r>
            <a:r>
              <a:rPr lang="en-US" sz="3200" dirty="0"/>
              <a:t>, </a:t>
            </a:r>
            <a:r>
              <a:rPr lang="en-US" sz="3200" dirty="0" err="1"/>
              <a:t>Sosyal</a:t>
            </a:r>
            <a:r>
              <a:rPr lang="en-US" sz="3200" dirty="0"/>
              <a:t> </a:t>
            </a:r>
            <a:r>
              <a:rPr lang="en-US" sz="3200" dirty="0" err="1"/>
              <a:t>Bilimler</a:t>
            </a:r>
            <a:r>
              <a:rPr lang="en-US" sz="3200" dirty="0"/>
              <a:t> </a:t>
            </a:r>
            <a:r>
              <a:rPr lang="en-US" sz="3200" dirty="0" err="1"/>
              <a:t>Enstitüsü</a:t>
            </a:r>
            <a:r>
              <a:rPr lang="en-US" sz="3200" dirty="0"/>
              <a:t>, </a:t>
            </a:r>
            <a:r>
              <a:rPr lang="en-US" sz="3200" dirty="0" err="1"/>
              <a:t>Türk</a:t>
            </a:r>
            <a:r>
              <a:rPr lang="en-US" sz="3200" dirty="0"/>
              <a:t> Dili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Edebiyatı</a:t>
            </a:r>
            <a:r>
              <a:rPr lang="tr-TR" sz="3200" dirty="0"/>
              <a:t>, 1994-1999.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b="1" dirty="0"/>
              <a:t>Yurt Dışı Görevleri:</a:t>
            </a:r>
          </a:p>
          <a:p>
            <a:pPr marL="0" indent="0">
              <a:buNone/>
            </a:pPr>
            <a:r>
              <a:rPr lang="tr-TR" dirty="0"/>
              <a:t>Londra Yunus Emre Türk Enstitüsü, Konuk Öğretim Üyesi (2012-2012)</a:t>
            </a:r>
          </a:p>
          <a:p>
            <a:pPr marL="0" indent="0">
              <a:buNone/>
            </a:pPr>
            <a:r>
              <a:rPr lang="tr-TR" dirty="0" err="1"/>
              <a:t>The</a:t>
            </a:r>
            <a:r>
              <a:rPr lang="tr-TR" dirty="0"/>
              <a:t> Central </a:t>
            </a:r>
            <a:r>
              <a:rPr lang="tr-TR" dirty="0" err="1"/>
              <a:t>University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Nationalities</a:t>
            </a:r>
            <a:r>
              <a:rPr lang="tr-TR" dirty="0"/>
              <a:t> (Merkezi Milliyetler Üniversitesi, Uygur Dili ve Edebiyatı Bölümü), Konuk Öğretim Üyesi, Pekin/ÇİN (2005-2006)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DD9A481-DFAE-6FCF-52A7-95BC4EA26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r="8219"/>
          <a:stretch/>
        </p:blipFill>
        <p:spPr>
          <a:xfrm>
            <a:off x="7512084" y="2423160"/>
            <a:ext cx="4411904" cy="3528874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75F4E3F-AE6D-D574-1F71-46C91EFAA184}"/>
              </a:ext>
            </a:extLst>
          </p:cNvPr>
          <p:cNvSpPr txBox="1"/>
          <p:nvPr/>
        </p:nvSpPr>
        <p:spPr>
          <a:xfrm>
            <a:off x="396463" y="5865812"/>
            <a:ext cx="7682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222222"/>
                </a:solidFill>
                <a:effectLst/>
                <a:latin typeface="Times" panose="02020603050405020304" pitchFamily="18" charset="0"/>
              </a:rPr>
              <a:t>Türk Dili Tarihi, Eski Uygur Dönemi Dil ve Kültür Araştırmaları, Orta Türkçe Dönemi (Altın Orda-Kıpçak), Dil Araştırmaları, Orta Türk Dönemi Diplomatik Yazışmalar.</a:t>
            </a:r>
            <a:endParaRPr lang="tr-T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Prof. Dr.</a:t>
            </a:r>
            <a:br>
              <a:rPr lang="tr-TR" sz="4000" b="1" dirty="0"/>
            </a:br>
            <a:r>
              <a:rPr lang="tr-TR" sz="4000" b="1" dirty="0"/>
              <a:t>Ayşe Melek ÖZYETGİN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55" y="1151985"/>
            <a:ext cx="6172200" cy="48736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tr-TR" b="1" dirty="0"/>
              <a:t>İdari Görevler:</a:t>
            </a:r>
          </a:p>
          <a:p>
            <a:pPr marL="0" indent="0">
              <a:buNone/>
            </a:pPr>
            <a:r>
              <a:rPr lang="tr-TR" dirty="0"/>
              <a:t>Yıldız Teknik Üniversitesi, Sultan II. Abdülhamid Uygulama ve Araştırma Merkezi Müdürü (2015- )</a:t>
            </a:r>
          </a:p>
          <a:p>
            <a:pPr marL="0" indent="0">
              <a:buNone/>
            </a:pPr>
            <a:r>
              <a:rPr lang="tr-TR" dirty="0"/>
              <a:t>Yıldız Teknik Üniversitesi, Fen-Edebiyat Fakültesi, Türk Dili ve Edebiyatı Bölümü Başkanı (2022- )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b="1" dirty="0"/>
              <a:t>Diğer Kurumsal Görevler:</a:t>
            </a:r>
          </a:p>
          <a:p>
            <a:pPr marL="0" indent="0">
              <a:buNone/>
            </a:pPr>
            <a:r>
              <a:rPr lang="tr-TR" dirty="0"/>
              <a:t>Türk Dil Kurumu, Başkan Yardımcısı (2010-2012)</a:t>
            </a:r>
          </a:p>
          <a:p>
            <a:pPr marL="0" indent="0">
              <a:buNone/>
            </a:pPr>
            <a:r>
              <a:rPr lang="tr-TR" dirty="0"/>
              <a:t>Türk Dil Kurumu, Güncel Türkçe Sözlük ve İmla Kılavuzu Çalışma Grubu Üyesi (2006-2012)</a:t>
            </a:r>
          </a:p>
          <a:p>
            <a:pPr marL="0" indent="0">
              <a:buNone/>
            </a:pPr>
            <a:r>
              <a:rPr lang="tr-TR" dirty="0"/>
              <a:t>Türk İşaret Dili Bilim ve Onay Kurulu Üyesi (Türk Dil Kurumu) (2007-2012)</a:t>
            </a:r>
          </a:p>
          <a:p>
            <a:pPr marL="0" indent="0">
              <a:buNone/>
            </a:pPr>
            <a:r>
              <a:rPr lang="tr-TR" dirty="0"/>
              <a:t>Yunus Emre Enstitüsü Danışma Kurulu Üyesi (2009-2012)</a:t>
            </a:r>
          </a:p>
          <a:p>
            <a:pPr marL="0" indent="0">
              <a:buNone/>
            </a:pPr>
            <a:r>
              <a:rPr lang="tr-TR" dirty="0"/>
              <a:t>UNESCO Dünya Belleği İhtisas Komitesi Üyesi (2014-2022 )</a:t>
            </a:r>
          </a:p>
          <a:p>
            <a:pPr marL="0" indent="0">
              <a:buNone/>
            </a:pPr>
            <a:r>
              <a:rPr lang="tr-TR" dirty="0"/>
              <a:t>Yunus Emre Enstitüsü, Danışma Kurulu Üyesi (2021- )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DD9A481-DFAE-6FCF-52A7-95BC4EA26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r="8219"/>
          <a:stretch/>
        </p:blipFill>
        <p:spPr>
          <a:xfrm>
            <a:off x="7510507" y="2423160"/>
            <a:ext cx="4411904" cy="35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Prof. Dr.</a:t>
            </a:r>
            <a:br>
              <a:rPr lang="tr-TR" sz="4000" b="1" dirty="0"/>
            </a:br>
            <a:r>
              <a:rPr lang="tr-TR" sz="4000" b="1" dirty="0"/>
              <a:t>Aynur KOÇAK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tr-TR" sz="2900" dirty="0"/>
              <a:t>İstanbul Üniversitesi, Türk Dili ve Edebiyatı Bölümü, 1980-1984.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tr-TR" sz="2900" dirty="0"/>
              <a:t>Afyon Kocatepe Üniversitesi, Türk Dili ve Edebiyatı Bölümü, 1994-1997.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tr-TR" sz="2900" dirty="0"/>
              <a:t>Çanakkale On Sekiz Mart Üniversitesi, Türk Dili ve Edebiyatı Bölümü, 1997-2000.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b="1" dirty="0"/>
              <a:t>Yurt Dışı Görevleri:</a:t>
            </a:r>
          </a:p>
          <a:p>
            <a:pPr marL="0" indent="0">
              <a:buNone/>
            </a:pPr>
            <a:r>
              <a:rPr lang="tr-TR" dirty="0"/>
              <a:t>Amerika Birleşik Devletleri, Georgetown </a:t>
            </a:r>
            <a:r>
              <a:rPr lang="tr-TR" dirty="0" err="1"/>
              <a:t>University</a:t>
            </a:r>
            <a:r>
              <a:rPr lang="tr-TR" dirty="0"/>
              <a:t>, 2007-2008, (Doç. Dr.)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b="1" dirty="0"/>
              <a:t>İdari Görevleri:</a:t>
            </a:r>
          </a:p>
          <a:p>
            <a:pPr marL="0" indent="0">
              <a:buNone/>
            </a:pPr>
            <a:r>
              <a:rPr lang="tr-TR" dirty="0"/>
              <a:t>YTÜ Fen Edebiyat Fakültesi Yönetim Kurulu Üyesi (2019-)</a:t>
            </a:r>
          </a:p>
          <a:p>
            <a:pPr marL="0" indent="0">
              <a:buNone/>
            </a:pPr>
            <a:r>
              <a:rPr lang="tr-TR" dirty="0"/>
              <a:t>Motif Halkbilimi Dergisi Yayın Kurulu Üyesi</a:t>
            </a:r>
          </a:p>
          <a:p>
            <a:pPr marL="0" indent="0">
              <a:buNone/>
            </a:pPr>
            <a:r>
              <a:rPr lang="tr-TR" dirty="0"/>
              <a:t>YTÜ </a:t>
            </a:r>
            <a:r>
              <a:rPr lang="tr-TR" dirty="0" err="1"/>
              <a:t>Aydek</a:t>
            </a:r>
            <a:r>
              <a:rPr lang="tr-TR" dirty="0"/>
              <a:t> Yönetim Kurulu Üyesi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99B14DD-6010-03E1-54B3-862A0F68D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34" y="2368550"/>
            <a:ext cx="2852738" cy="380365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399C29D-7E8D-2E1B-360A-440A08B77BAB}"/>
              </a:ext>
            </a:extLst>
          </p:cNvPr>
          <p:cNvSpPr txBox="1"/>
          <p:nvPr/>
        </p:nvSpPr>
        <p:spPr>
          <a:xfrm>
            <a:off x="556261" y="617220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Halk Bilimi; Türk Halk Edebiyatı; Halk Anlatıları; Karşılaştırmalı Mitoloji.</a:t>
            </a:r>
            <a:endParaRPr lang="tr-TR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0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C91E3E-E009-B1A0-DC6B-A6EDED10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SAYILARLA YTÜ TDE</a:t>
            </a: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BF43F71D-5AD5-78E5-1221-C388C9C7F5B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06478564"/>
              </p:ext>
            </p:extLst>
          </p:nvPr>
        </p:nvGraphicFramePr>
        <p:xfrm>
          <a:off x="1069848" y="2194560"/>
          <a:ext cx="4754880" cy="3977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İçerik Yer Tutucusu 4">
            <a:extLst>
              <a:ext uri="{FF2B5EF4-FFF2-40B4-BE49-F238E27FC236}">
                <a16:creationId xmlns:a16="http://schemas.microsoft.com/office/drawing/2014/main" id="{24379147-7295-9E5F-47C8-9A15B7E8708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31089269"/>
              </p:ext>
            </p:extLst>
          </p:nvPr>
        </p:nvGraphicFramePr>
        <p:xfrm>
          <a:off x="6364224" y="2194560"/>
          <a:ext cx="4754880" cy="3977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0895951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Prof. Dr.</a:t>
            </a:r>
            <a:br>
              <a:rPr lang="tr-TR" sz="4000" b="1" dirty="0"/>
            </a:br>
            <a:r>
              <a:rPr lang="tr-TR" sz="4000" b="1" dirty="0"/>
              <a:t>Nihayet ARSLAN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tr-TR" sz="3900" dirty="0"/>
              <a:t>Hacettepe Üniversitesi, Fransız Dili ve Edebiyatı Bölümü, 1975-1980;</a:t>
            </a:r>
          </a:p>
          <a:p>
            <a:pPr marL="0" indent="0">
              <a:buNone/>
            </a:pPr>
            <a:r>
              <a:rPr lang="tr-TR" sz="3900" dirty="0"/>
              <a:t>Ankara Üniversitesi, Türk Dili ve Edebiyatı Bölümü, 1988-1992.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tr-TR" sz="3200" dirty="0"/>
              <a:t>Anadolu Üniversitesi, Türk Dili ve Edebiyatı Bölümü, 1992-1995.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tr-TR" sz="3500" dirty="0"/>
              <a:t>Ankara Üniversitesi, Türk Dili ve Edebiyatı Bölümü, 1996-2001.</a:t>
            </a:r>
          </a:p>
          <a:p>
            <a:pPr marL="0" indent="0">
              <a:buNone/>
            </a:pPr>
            <a:endParaRPr lang="tr-TR" b="1" dirty="0"/>
          </a:p>
          <a:p>
            <a:r>
              <a:rPr lang="tr-TR" b="1" dirty="0"/>
              <a:t>Diğer Görevler:</a:t>
            </a:r>
          </a:p>
          <a:p>
            <a:pPr marL="0" indent="0">
              <a:buNone/>
            </a:pPr>
            <a:r>
              <a:rPr lang="tr-TR" dirty="0"/>
              <a:t>Yayın Kurulu Üyeliği - Edebî Eleştiri Dergisi (</a:t>
            </a:r>
            <a:r>
              <a:rPr lang="tr-TR" dirty="0" err="1"/>
              <a:t>Journal</a:t>
            </a:r>
            <a:r>
              <a:rPr lang="tr-TR" dirty="0"/>
              <a:t> of </a:t>
            </a:r>
            <a:r>
              <a:rPr lang="tr-TR" dirty="0" err="1"/>
              <a:t>Literary</a:t>
            </a:r>
            <a:r>
              <a:rPr lang="tr-TR" dirty="0"/>
              <a:t> </a:t>
            </a:r>
            <a:r>
              <a:rPr lang="tr-TR" dirty="0" err="1"/>
              <a:t>Criticism</a:t>
            </a:r>
            <a:r>
              <a:rPr lang="tr-TR" dirty="0"/>
              <a:t>), 2019-</a:t>
            </a:r>
          </a:p>
          <a:p>
            <a:pPr marL="0" indent="0">
              <a:buNone/>
            </a:pPr>
            <a:r>
              <a:rPr lang="tr-TR" dirty="0"/>
              <a:t>Danışma Kurulu Üyeliği - Edebî Eleştiri Dergisi (</a:t>
            </a:r>
            <a:r>
              <a:rPr lang="tr-TR" dirty="0" err="1"/>
              <a:t>Journal</a:t>
            </a:r>
            <a:r>
              <a:rPr lang="tr-TR" dirty="0"/>
              <a:t> of </a:t>
            </a:r>
            <a:r>
              <a:rPr lang="tr-TR" dirty="0" err="1"/>
              <a:t>Literary</a:t>
            </a:r>
            <a:r>
              <a:rPr lang="tr-TR" dirty="0"/>
              <a:t> </a:t>
            </a:r>
            <a:r>
              <a:rPr lang="tr-TR" dirty="0" err="1"/>
              <a:t>Criticism</a:t>
            </a:r>
            <a:r>
              <a:rPr lang="tr-TR" dirty="0"/>
              <a:t>), 2018-</a:t>
            </a:r>
          </a:p>
          <a:p>
            <a:pPr marL="0" indent="0">
              <a:buNone/>
            </a:pPr>
            <a:r>
              <a:rPr lang="tr-TR" dirty="0"/>
              <a:t>Yürütme Kurulu Üyesi - YTÜ Sultan II. Abdülhamit Uygulama ve Araştırma Merkezi, 2019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46630D1-4EA1-EB19-07D4-EBC36D69E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10104" r="8155"/>
          <a:stretch/>
        </p:blipFill>
        <p:spPr>
          <a:xfrm>
            <a:off x="8269254" y="2423160"/>
            <a:ext cx="3761171" cy="385666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C5AEC16-2E9F-E507-8B26-52320711CB1B}"/>
              </a:ext>
            </a:extLst>
          </p:cNvPr>
          <p:cNvSpPr txBox="1"/>
          <p:nvPr/>
        </p:nvSpPr>
        <p:spPr>
          <a:xfrm>
            <a:off x="556261" y="613447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222222"/>
                </a:solidFill>
                <a:effectLst/>
                <a:latin typeface="Times" panose="02020603050405020304" pitchFamily="18" charset="0"/>
              </a:rPr>
              <a:t>Yeni Türk Edebiyatı; Edebiyat Kuramları; Karşılaştırmalı Edebiyat; Fantastik Edebiyat.</a:t>
            </a:r>
            <a:r>
              <a:rPr lang="tr-TR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55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Prof. Dr.</a:t>
            </a:r>
            <a:br>
              <a:rPr lang="tr-TR" sz="4000" b="1" dirty="0"/>
            </a:br>
            <a:r>
              <a:rPr lang="tr-TR" sz="4000" b="1" dirty="0"/>
              <a:t>Nihayet ARSLAN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Yurt Dışı Görevleri:</a:t>
            </a:r>
          </a:p>
          <a:p>
            <a:pPr marL="0" indent="0">
              <a:buNone/>
            </a:pPr>
            <a:r>
              <a:rPr lang="tr-TR" dirty="0"/>
              <a:t>Almanya, </a:t>
            </a:r>
            <a:r>
              <a:rPr lang="tr-TR" dirty="0" err="1"/>
              <a:t>Duisburg</a:t>
            </a:r>
            <a:r>
              <a:rPr lang="tr-TR" dirty="0"/>
              <a:t>-Essen Üniversitesi, Türkçe Öğretmenliği Bölümünde iki dönem konuk öğretim üyesi (2012-2013)</a:t>
            </a:r>
          </a:p>
          <a:p>
            <a:pPr marL="0" indent="0">
              <a:buNone/>
            </a:pPr>
            <a:r>
              <a:rPr lang="tr-TR" dirty="0"/>
              <a:t>Tayvan </a:t>
            </a:r>
            <a:r>
              <a:rPr lang="tr-TR" dirty="0" err="1"/>
              <a:t>National</a:t>
            </a:r>
            <a:r>
              <a:rPr lang="tr-TR" dirty="0"/>
              <a:t> </a:t>
            </a:r>
            <a:r>
              <a:rPr lang="tr-TR" dirty="0" err="1"/>
              <a:t>Chengchi</a:t>
            </a:r>
            <a:r>
              <a:rPr lang="tr-TR" dirty="0"/>
              <a:t> Üniversitesi Türk Dili ve Kültürü Bölümünde iki dönem konuk öğretim üyesi (2010-2011)</a:t>
            </a:r>
          </a:p>
          <a:p>
            <a:pPr marL="0" indent="0">
              <a:buNone/>
            </a:pPr>
            <a:r>
              <a:rPr lang="tr-TR" dirty="0"/>
              <a:t>Tunus El-</a:t>
            </a:r>
            <a:r>
              <a:rPr lang="tr-TR" dirty="0" err="1"/>
              <a:t>Menar</a:t>
            </a:r>
            <a:r>
              <a:rPr lang="tr-TR" dirty="0"/>
              <a:t> Üniversitesi Burgiba Yaşayan Diller Enstitüsü (</a:t>
            </a:r>
            <a:r>
              <a:rPr lang="tr-TR" dirty="0" err="1"/>
              <a:t>L’Institut</a:t>
            </a:r>
            <a:r>
              <a:rPr lang="tr-TR" dirty="0"/>
              <a:t> </a:t>
            </a:r>
            <a:r>
              <a:rPr lang="tr-TR" dirty="0" err="1"/>
              <a:t>Bourguiba</a:t>
            </a:r>
            <a:r>
              <a:rPr lang="tr-TR" dirty="0"/>
              <a:t>  </a:t>
            </a:r>
            <a:r>
              <a:rPr lang="tr-TR" dirty="0" err="1"/>
              <a:t>des</a:t>
            </a:r>
            <a:r>
              <a:rPr lang="tr-TR" dirty="0"/>
              <a:t> </a:t>
            </a:r>
            <a:r>
              <a:rPr lang="tr-TR" dirty="0" err="1"/>
              <a:t>langues</a:t>
            </a:r>
            <a:r>
              <a:rPr lang="tr-TR" dirty="0"/>
              <a:t> </a:t>
            </a:r>
            <a:r>
              <a:rPr lang="tr-TR" dirty="0" err="1"/>
              <a:t>vivantes</a:t>
            </a:r>
            <a:r>
              <a:rPr lang="tr-TR" dirty="0"/>
              <a:t>) ve Beşeri ve Sosyal Bilimler Fakültesi (</a:t>
            </a:r>
            <a:r>
              <a:rPr lang="tr-TR" dirty="0" err="1"/>
              <a:t>Faculté</a:t>
            </a:r>
            <a:r>
              <a:rPr lang="tr-TR" dirty="0"/>
              <a:t> </a:t>
            </a:r>
            <a:r>
              <a:rPr lang="tr-TR" dirty="0" err="1"/>
              <a:t>des</a:t>
            </a:r>
            <a:r>
              <a:rPr lang="tr-TR" dirty="0"/>
              <a:t> </a:t>
            </a:r>
            <a:r>
              <a:rPr lang="tr-TR" dirty="0" err="1"/>
              <a:t>sciences</a:t>
            </a:r>
            <a:r>
              <a:rPr lang="tr-TR" dirty="0"/>
              <a:t> </a:t>
            </a:r>
            <a:r>
              <a:rPr lang="tr-TR" dirty="0" err="1"/>
              <a:t>humaines</a:t>
            </a:r>
            <a:r>
              <a:rPr lang="tr-TR" dirty="0"/>
              <a:t> et </a:t>
            </a:r>
            <a:r>
              <a:rPr lang="tr-TR" dirty="0" err="1"/>
              <a:t>sociales</a:t>
            </a:r>
            <a:r>
              <a:rPr lang="tr-TR" dirty="0"/>
              <a:t> de </a:t>
            </a:r>
            <a:r>
              <a:rPr lang="tr-TR" dirty="0" err="1"/>
              <a:t>Tunis</a:t>
            </a:r>
            <a:r>
              <a:rPr lang="tr-TR" dirty="0"/>
              <a:t> 9 </a:t>
            </a:r>
            <a:r>
              <a:rPr lang="tr-TR" dirty="0" err="1"/>
              <a:t>Avril</a:t>
            </a:r>
            <a:r>
              <a:rPr lang="tr-TR" dirty="0"/>
              <a:t>)’</a:t>
            </a:r>
            <a:r>
              <a:rPr lang="tr-TR" dirty="0" err="1"/>
              <a:t>nde</a:t>
            </a:r>
            <a:r>
              <a:rPr lang="tr-TR" dirty="0"/>
              <a:t> Türkçe okutmanlığı (1997-1998)</a:t>
            </a:r>
            <a:endParaRPr lang="tr-TR" b="1" dirty="0"/>
          </a:p>
          <a:p>
            <a:r>
              <a:rPr lang="tr-TR" b="1" dirty="0"/>
              <a:t>Bilimsel ve Meslekî Kuruluşlara Üyelikler:</a:t>
            </a:r>
          </a:p>
          <a:p>
            <a:pPr marL="0" indent="0">
              <a:buNone/>
            </a:pPr>
            <a:r>
              <a:rPr lang="tr-TR" dirty="0"/>
              <a:t>Atatürk, Kültür, Dil ve Tarih Yüksek Kurumu, Türk Dil Kurumu Güncel Türkçe Sözlük (2011-2012)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46630D1-4EA1-EB19-07D4-EBC36D69E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10104" r="8155"/>
          <a:stretch/>
        </p:blipFill>
        <p:spPr>
          <a:xfrm>
            <a:off x="8269254" y="2423160"/>
            <a:ext cx="3761171" cy="385666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C5AEC16-2E9F-E507-8B26-52320711CB1B}"/>
              </a:ext>
            </a:extLst>
          </p:cNvPr>
          <p:cNvSpPr txBox="1"/>
          <p:nvPr/>
        </p:nvSpPr>
        <p:spPr>
          <a:xfrm>
            <a:off x="556261" y="613447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222222"/>
                </a:solidFill>
                <a:effectLst/>
                <a:latin typeface="Times" panose="02020603050405020304" pitchFamily="18" charset="0"/>
              </a:rPr>
              <a:t>Yeni Türk Edebiyatı; Edebiyat Kuramları; Karşılaştırmalı Edebiyat; Fantastik Edebiyat.</a:t>
            </a:r>
            <a:r>
              <a:rPr lang="tr-TR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834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Prof. Dr.</a:t>
            </a:r>
            <a:br>
              <a:rPr lang="tr-TR" sz="4000" b="1" dirty="0"/>
            </a:br>
            <a:r>
              <a:rPr lang="tr-TR" sz="4000" b="1" dirty="0"/>
              <a:t>Yakup ÇELİK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tr-TR" sz="2700" dirty="0"/>
              <a:t>Atatürk Üniversitesi, Türk Dili ve Edebiyatı Bölümü, 1982-1986.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tr-TR" sz="2700" dirty="0"/>
              <a:t>Atatürk Üniversitesi, Türk Dili ve Edebiyatı Bölümü, 1987-1989.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tr-TR" sz="2700" dirty="0"/>
              <a:t>Atatürk Üniversitesi, Türk Dili ve Edebiyatı Bölümü, 1989-1994.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FADFFA2-2AA7-FBA5-C88D-3A60B44FA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5" b="6664"/>
          <a:stretch/>
        </p:blipFill>
        <p:spPr>
          <a:xfrm>
            <a:off x="8549640" y="2353794"/>
            <a:ext cx="2900330" cy="416209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3C9A773-284D-8C27-EA5D-A42A4FC05D1B}"/>
              </a:ext>
            </a:extLst>
          </p:cNvPr>
          <p:cNvSpPr txBox="1"/>
          <p:nvPr/>
        </p:nvSpPr>
        <p:spPr>
          <a:xfrm>
            <a:off x="556261" y="613447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Yeni Türk Edebiyatı, Cumhuriyet Dönemi Türk Edebiyatı, Türk Şiiri.</a:t>
            </a:r>
            <a:endParaRPr lang="tr-T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Prof. Dr.</a:t>
            </a:r>
            <a:br>
              <a:rPr lang="tr-TR" sz="4000" b="1" dirty="0"/>
            </a:br>
            <a:r>
              <a:rPr lang="tr-TR" sz="4000" b="1" dirty="0"/>
              <a:t>Zühal ÖLMEZ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85800"/>
            <a:ext cx="6894251" cy="5020056"/>
          </a:xfrm>
        </p:spPr>
        <p:txBody>
          <a:bodyPr>
            <a:normAutofit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2700" dirty="0" err="1"/>
              <a:t>Hacettepe</a:t>
            </a:r>
            <a:r>
              <a:rPr lang="en-US" sz="2700" dirty="0"/>
              <a:t>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Edebiyat</a:t>
            </a:r>
            <a:r>
              <a:rPr lang="en-US" sz="2700" dirty="0"/>
              <a:t> </a:t>
            </a:r>
            <a:r>
              <a:rPr lang="en-US" sz="2700" dirty="0" err="1"/>
              <a:t>Fakültesi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en-US" sz="2700" dirty="0"/>
              <a:t>, </a:t>
            </a:r>
            <a:r>
              <a:rPr lang="tr-TR" sz="2700" dirty="0"/>
              <a:t>1980-1985.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2700" dirty="0" err="1"/>
              <a:t>Hacettepe</a:t>
            </a:r>
            <a:r>
              <a:rPr lang="en-US" sz="2700" dirty="0"/>
              <a:t>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en-US" sz="2700" dirty="0"/>
              <a:t>/</a:t>
            </a:r>
            <a:r>
              <a:rPr lang="en-US" sz="2700" dirty="0" err="1"/>
              <a:t>Türk</a:t>
            </a:r>
            <a:r>
              <a:rPr lang="en-US" sz="2700" dirty="0"/>
              <a:t> Dili, </a:t>
            </a:r>
            <a:r>
              <a:rPr lang="tr-TR" sz="2700" dirty="0"/>
              <a:t>1985-1988.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2700" dirty="0" err="1"/>
              <a:t>Hacettepe</a:t>
            </a:r>
            <a:r>
              <a:rPr lang="en-US" sz="2700" dirty="0"/>
              <a:t>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en-US" sz="2700" dirty="0"/>
              <a:t>/</a:t>
            </a:r>
            <a:r>
              <a:rPr lang="en-US" sz="2700" dirty="0" err="1"/>
              <a:t>Türk</a:t>
            </a:r>
            <a:r>
              <a:rPr lang="en-US" sz="2700" dirty="0"/>
              <a:t> Dili, </a:t>
            </a:r>
            <a:r>
              <a:rPr lang="tr-TR" sz="2700" dirty="0"/>
              <a:t>1988-1993.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34F08BB-9BF5-318A-4495-D64715560F8F}"/>
              </a:ext>
            </a:extLst>
          </p:cNvPr>
          <p:cNvSpPr txBox="1"/>
          <p:nvPr/>
        </p:nvSpPr>
        <p:spPr>
          <a:xfrm>
            <a:off x="556261" y="613447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Çağatay Türkçesi; Karahanlı Türkçesi; Eski Anadolu Türkçesi; Özbekçe; Türkmence.</a:t>
            </a:r>
            <a:r>
              <a:rPr lang="tr-TR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B4A7E13-FF28-466C-756C-FE2492B46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98" y="2327403"/>
            <a:ext cx="3200400" cy="36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8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Prof. Dr.</a:t>
            </a:r>
            <a:br>
              <a:rPr lang="tr-TR" sz="4000" b="1" dirty="0"/>
            </a:br>
            <a:r>
              <a:rPr lang="tr-TR" sz="4000" b="1" dirty="0"/>
              <a:t>Zühal ÖLMEZ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85800"/>
            <a:ext cx="6894251" cy="5020056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/>
              <a:t>Yurt Dışı Görev ve Etkinlikler:</a:t>
            </a:r>
          </a:p>
          <a:p>
            <a:pPr marL="0" indent="0">
              <a:buNone/>
            </a:pPr>
            <a:r>
              <a:rPr lang="tr-TR" dirty="0"/>
              <a:t>Almanya </a:t>
            </a:r>
            <a:r>
              <a:rPr lang="tr-TR" dirty="0" err="1"/>
              <a:t>Bamberg</a:t>
            </a:r>
            <a:r>
              <a:rPr lang="tr-TR" dirty="0"/>
              <a:t> Üniversitesi’nin davetlisi olarak 1992-93 Eğitim-Öğretim yılında Mart-Haziran ayları arasında 3 ay Almanya’da alanıyla ilgili çalışmalar yaptı.</a:t>
            </a:r>
          </a:p>
          <a:p>
            <a:pPr marL="0" indent="0">
              <a:buNone/>
            </a:pPr>
            <a:r>
              <a:rPr lang="tr-TR" dirty="0"/>
              <a:t>Harvard Üniversitesi, </a:t>
            </a:r>
            <a:r>
              <a:rPr lang="tr-TR" dirty="0" err="1"/>
              <a:t>Department</a:t>
            </a:r>
            <a:r>
              <a:rPr lang="tr-TR" dirty="0"/>
              <a:t> of </a:t>
            </a:r>
            <a:r>
              <a:rPr lang="tr-TR" dirty="0" err="1"/>
              <a:t>Near</a:t>
            </a:r>
            <a:r>
              <a:rPr lang="tr-TR" dirty="0"/>
              <a:t> </a:t>
            </a:r>
            <a:r>
              <a:rPr lang="tr-TR" dirty="0" err="1"/>
              <a:t>Eastern</a:t>
            </a:r>
            <a:r>
              <a:rPr lang="tr-TR" dirty="0"/>
              <a:t> </a:t>
            </a:r>
            <a:r>
              <a:rPr lang="tr-TR" dirty="0" err="1"/>
              <a:t>Languages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Civilizations</a:t>
            </a:r>
            <a:r>
              <a:rPr lang="tr-TR" dirty="0"/>
              <a:t> (Yakın Doğu Dilleri ve Medeniyetleri Bölümü)’nün davetlisi olarak 2011 yılı güz döneminde YÖK araştırma bursuyla 3 ay Harvard Üniversitesi’nde bulundu.</a:t>
            </a:r>
          </a:p>
          <a:p>
            <a:pPr marL="0" indent="0">
              <a:buNone/>
            </a:pPr>
            <a:r>
              <a:rPr lang="tr-TR" dirty="0"/>
              <a:t>Indiana Üniversitesi,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Sinor</a:t>
            </a:r>
            <a:r>
              <a:rPr lang="tr-TR" dirty="0"/>
              <a:t> </a:t>
            </a:r>
            <a:r>
              <a:rPr lang="tr-TR" dirty="0" err="1"/>
              <a:t>Research</a:t>
            </a:r>
            <a:r>
              <a:rPr lang="tr-TR" dirty="0"/>
              <a:t> </a:t>
            </a:r>
            <a:r>
              <a:rPr lang="tr-TR" dirty="0" err="1"/>
              <a:t>Institute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Inner </a:t>
            </a:r>
            <a:r>
              <a:rPr lang="tr-TR" dirty="0" err="1"/>
              <a:t>Asian</a:t>
            </a:r>
            <a:r>
              <a:rPr lang="tr-TR" dirty="0"/>
              <a:t> </a:t>
            </a:r>
            <a:r>
              <a:rPr lang="tr-TR" dirty="0" err="1"/>
              <a:t>Studies’in</a:t>
            </a:r>
            <a:r>
              <a:rPr lang="tr-TR" dirty="0"/>
              <a:t> davetlisi olarak Doğu Türkçesi yazmaları taramak ve üzerinde çalışmak amacıyla 12- 19 Mayıs 2017 tarihlerinde Indiana Üniversitesine bulundu.</a:t>
            </a:r>
          </a:p>
          <a:p>
            <a:pPr marL="0" indent="0">
              <a:buNone/>
            </a:pPr>
            <a:r>
              <a:rPr lang="tr-TR" dirty="0"/>
              <a:t>22-24.06.2010 tarihlerinde Berlin </a:t>
            </a:r>
            <a:r>
              <a:rPr lang="tr-TR" dirty="0" err="1"/>
              <a:t>Frei</a:t>
            </a:r>
            <a:r>
              <a:rPr lang="tr-TR" dirty="0"/>
              <a:t> </a:t>
            </a:r>
            <a:r>
              <a:rPr lang="tr-TR" dirty="0" err="1"/>
              <a:t>Üniversität’te</a:t>
            </a:r>
            <a:r>
              <a:rPr lang="tr-TR" dirty="0"/>
              <a:t> “Çağatay Türkçesinin Son Dönem Eserleri Üzene Değerlendirmeler” konulu konferanslar verdi.</a:t>
            </a:r>
          </a:p>
          <a:p>
            <a:pPr marL="0" indent="0">
              <a:buNone/>
            </a:pPr>
            <a:r>
              <a:rPr lang="tr-TR" dirty="0"/>
              <a:t>20-24.06.2011 tarihlerinde </a:t>
            </a:r>
            <a:r>
              <a:rPr lang="tr-TR" dirty="0" err="1"/>
              <a:t>Georg-August-Universität</a:t>
            </a:r>
            <a:r>
              <a:rPr lang="tr-TR" dirty="0"/>
              <a:t> </a:t>
            </a:r>
            <a:r>
              <a:rPr lang="tr-TR" dirty="0" err="1"/>
              <a:t>Göttingen</a:t>
            </a:r>
            <a:r>
              <a:rPr lang="tr-TR" dirty="0"/>
              <a:t> </a:t>
            </a:r>
            <a:r>
              <a:rPr lang="tr-TR" dirty="0" err="1"/>
              <a:t>Seminar</a:t>
            </a:r>
            <a:r>
              <a:rPr lang="tr-TR" dirty="0"/>
              <a:t> </a:t>
            </a:r>
            <a:r>
              <a:rPr lang="tr-TR" dirty="0" err="1"/>
              <a:t>für</a:t>
            </a:r>
            <a:r>
              <a:rPr lang="tr-TR" dirty="0"/>
              <a:t> </a:t>
            </a:r>
            <a:r>
              <a:rPr lang="tr-TR" dirty="0" err="1"/>
              <a:t>Turkologie</a:t>
            </a:r>
            <a:r>
              <a:rPr lang="tr-TR" dirty="0"/>
              <a:t> </a:t>
            </a:r>
            <a:r>
              <a:rPr lang="tr-TR" dirty="0" err="1"/>
              <a:t>und</a:t>
            </a:r>
            <a:r>
              <a:rPr lang="tr-TR" dirty="0"/>
              <a:t> </a:t>
            </a:r>
            <a:r>
              <a:rPr lang="tr-TR" dirty="0" err="1"/>
              <a:t>Zentralasienskunde</a:t>
            </a:r>
            <a:r>
              <a:rPr lang="tr-TR" dirty="0"/>
              <a:t> bölümünde Karahanlı Türkçesi, Çağatayca ve Şecere-</a:t>
            </a:r>
            <a:r>
              <a:rPr lang="tr-TR" dirty="0" err="1"/>
              <a:t>yi</a:t>
            </a:r>
            <a:r>
              <a:rPr lang="tr-TR" dirty="0"/>
              <a:t> Türk üzerine konferanslar verdi.</a:t>
            </a:r>
            <a:endParaRPr lang="tr-TR" sz="2700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34F08BB-9BF5-318A-4495-D64715560F8F}"/>
              </a:ext>
            </a:extLst>
          </p:cNvPr>
          <p:cNvSpPr txBox="1"/>
          <p:nvPr/>
        </p:nvSpPr>
        <p:spPr>
          <a:xfrm>
            <a:off x="556261" y="613447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Çağatay Türkçesi; Karahanlı Türkçesi; Eski Anadolu Türkçesi; Özbekçe; Türkmence.</a:t>
            </a:r>
            <a:r>
              <a:rPr lang="tr-TR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CB4A7E13-FF28-466C-756C-FE2492B46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98" y="2327403"/>
            <a:ext cx="3200400" cy="36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2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 b="1" dirty="0"/>
              <a:t>Doç. Dr.</a:t>
            </a:r>
            <a:br>
              <a:rPr lang="tr-TR" sz="4000" b="1" dirty="0"/>
            </a:br>
            <a:r>
              <a:rPr lang="tr-TR" sz="4000" b="1" dirty="0"/>
              <a:t>Didem ARDALI BÜYÜKARMAN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tr-TR" sz="2700" dirty="0"/>
              <a:t>Boğaziçi Üniversitesi, Türk Dili ve Edebiyatı Bölümü, 1991-1997.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tr-TR" sz="2700" dirty="0"/>
              <a:t>Kocaeli Üniversitesi, Türk Dili ve Edebiyatı Bölümü, 1998-2001.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tr-TR" sz="2700" dirty="0"/>
              <a:t>Marmara Üniversitesi, Türk Dili ve Edebiyatı Bölümü, 2003-2007.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3868D5D-42CA-EA70-D3BD-70FA7F281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34" y="2320994"/>
            <a:ext cx="3646611" cy="385120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A596B1F-4326-FCD2-9CDD-B93AE8F04111}"/>
              </a:ext>
            </a:extLst>
          </p:cNvPr>
          <p:cNvSpPr txBox="1"/>
          <p:nvPr/>
        </p:nvSpPr>
        <p:spPr>
          <a:xfrm>
            <a:off x="556261" y="613447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Yeni Türk Edebiyatı; Kadın Çalışmaları; Polisiye Edebiyat; Türk Tiyatro Tarihi.</a:t>
            </a:r>
            <a:r>
              <a:rPr lang="tr-TR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132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Doç. Dr.</a:t>
            </a:r>
            <a:br>
              <a:rPr lang="tr-TR" sz="4000" b="1" dirty="0"/>
            </a:br>
            <a:r>
              <a:rPr lang="tr-TR" sz="4000" b="1" dirty="0"/>
              <a:t>İbrahim SONA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3200" dirty="0" err="1"/>
              <a:t>Balıkesir</a:t>
            </a:r>
            <a:r>
              <a:rPr lang="en-US" sz="3200" dirty="0"/>
              <a:t> </a:t>
            </a:r>
            <a:r>
              <a:rPr lang="en-US" sz="3200" dirty="0" err="1"/>
              <a:t>Üniversitesi</a:t>
            </a:r>
            <a:r>
              <a:rPr lang="en-US" sz="3200" dirty="0"/>
              <a:t>, Fen-</a:t>
            </a:r>
            <a:r>
              <a:rPr lang="en-US" sz="3200" dirty="0" err="1"/>
              <a:t>Edebiyat</a:t>
            </a:r>
            <a:r>
              <a:rPr lang="en-US" sz="3200" dirty="0"/>
              <a:t> </a:t>
            </a:r>
            <a:r>
              <a:rPr lang="en-US" sz="3200" dirty="0" err="1"/>
              <a:t>Fakültesi</a:t>
            </a:r>
            <a:r>
              <a:rPr lang="en-US" sz="3200" dirty="0"/>
              <a:t>, </a:t>
            </a:r>
            <a:r>
              <a:rPr lang="en-US" sz="3200" dirty="0" err="1"/>
              <a:t>Türk</a:t>
            </a:r>
            <a:r>
              <a:rPr lang="en-US" sz="3200" dirty="0"/>
              <a:t> Dili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Edebiyatı</a:t>
            </a:r>
            <a:r>
              <a:rPr lang="tr-TR" sz="3200" dirty="0"/>
              <a:t> Bölümü </a:t>
            </a:r>
            <a:r>
              <a:rPr lang="tr-TR" dirty="0"/>
              <a:t>1999-2003.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3200" dirty="0"/>
              <a:t>Gazi </a:t>
            </a:r>
            <a:r>
              <a:rPr lang="en-US" sz="3200" dirty="0" err="1"/>
              <a:t>Üniversitesi</a:t>
            </a:r>
            <a:r>
              <a:rPr lang="en-US" sz="3200" dirty="0"/>
              <a:t>, </a:t>
            </a:r>
            <a:r>
              <a:rPr lang="en-US" sz="3200" dirty="0" err="1"/>
              <a:t>Sosyal</a:t>
            </a:r>
            <a:r>
              <a:rPr lang="en-US" sz="3200" dirty="0"/>
              <a:t> </a:t>
            </a:r>
            <a:r>
              <a:rPr lang="en-US" sz="3200" dirty="0" err="1"/>
              <a:t>Bilimler</a:t>
            </a:r>
            <a:r>
              <a:rPr lang="en-US" sz="3200" dirty="0"/>
              <a:t> </a:t>
            </a:r>
            <a:r>
              <a:rPr lang="en-US" sz="3200" dirty="0" err="1"/>
              <a:t>Enstitüsü</a:t>
            </a:r>
            <a:r>
              <a:rPr lang="en-US" sz="3200" dirty="0"/>
              <a:t>, </a:t>
            </a:r>
            <a:r>
              <a:rPr lang="en-US" sz="3200" dirty="0" err="1"/>
              <a:t>Türk</a:t>
            </a:r>
            <a:r>
              <a:rPr lang="en-US" sz="3200" dirty="0"/>
              <a:t> Dili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Edebiyatı</a:t>
            </a:r>
            <a:r>
              <a:rPr lang="tr-TR" dirty="0"/>
              <a:t>, 2003-2007.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3200" dirty="0"/>
              <a:t>Gazi </a:t>
            </a:r>
            <a:r>
              <a:rPr lang="en-US" sz="3200" dirty="0" err="1"/>
              <a:t>Üniversitesi</a:t>
            </a:r>
            <a:r>
              <a:rPr lang="en-US" sz="3200" dirty="0"/>
              <a:t>, </a:t>
            </a:r>
            <a:r>
              <a:rPr lang="en-US" sz="3200" dirty="0" err="1"/>
              <a:t>Sosyal</a:t>
            </a:r>
            <a:r>
              <a:rPr lang="en-US" sz="3200" dirty="0"/>
              <a:t> </a:t>
            </a:r>
            <a:r>
              <a:rPr lang="en-US" sz="3200" dirty="0" err="1"/>
              <a:t>Bilimler</a:t>
            </a:r>
            <a:r>
              <a:rPr lang="en-US" sz="3200" dirty="0"/>
              <a:t> </a:t>
            </a:r>
            <a:r>
              <a:rPr lang="en-US" sz="3200" dirty="0" err="1"/>
              <a:t>Enstitüsü</a:t>
            </a:r>
            <a:r>
              <a:rPr lang="en-US" sz="3200" dirty="0"/>
              <a:t>, </a:t>
            </a:r>
            <a:r>
              <a:rPr lang="en-US" sz="3200" dirty="0" err="1"/>
              <a:t>Türk</a:t>
            </a:r>
            <a:r>
              <a:rPr lang="en-US" sz="3200" dirty="0"/>
              <a:t> Dili </a:t>
            </a:r>
            <a:r>
              <a:rPr lang="en-US" sz="3200" dirty="0" err="1"/>
              <a:t>Ve</a:t>
            </a:r>
            <a:r>
              <a:rPr lang="en-US" sz="3200" dirty="0"/>
              <a:t> </a:t>
            </a:r>
            <a:r>
              <a:rPr lang="en-US" sz="3200" dirty="0" err="1"/>
              <a:t>Edebiyatı</a:t>
            </a:r>
            <a:r>
              <a:rPr lang="tr-TR" sz="3200" dirty="0"/>
              <a:t>, 2007-2012</a:t>
            </a:r>
            <a:r>
              <a:rPr lang="tr-TR" dirty="0"/>
              <a:t>.</a:t>
            </a:r>
          </a:p>
          <a:p>
            <a:pPr marL="0" indent="0">
              <a:buNone/>
            </a:pPr>
            <a:endParaRPr lang="tr-TR" dirty="0"/>
          </a:p>
          <a:p>
            <a:r>
              <a:rPr lang="nb-NO" b="1" dirty="0"/>
              <a:t>Bilimsel Hakemlikler:</a:t>
            </a:r>
          </a:p>
          <a:p>
            <a:pPr marL="0" indent="0">
              <a:buNone/>
            </a:pPr>
            <a:r>
              <a:rPr lang="nb-NO" dirty="0"/>
              <a:t>Karatekin Edebiyat Fakültesi Dergisi (2017)</a:t>
            </a:r>
          </a:p>
          <a:p>
            <a:pPr marL="0" indent="0">
              <a:buNone/>
            </a:pPr>
            <a:r>
              <a:rPr lang="nb-NO" dirty="0"/>
              <a:t>Littera Turca (2017)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b="1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87AC6BD-210A-184C-8C1C-9953BA0873CB}"/>
              </a:ext>
            </a:extLst>
          </p:cNvPr>
          <p:cNvSpPr txBox="1"/>
          <p:nvPr/>
        </p:nvSpPr>
        <p:spPr>
          <a:xfrm>
            <a:off x="556261" y="6134470"/>
            <a:ext cx="76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Klasik Türk Edebiyatı, Mensur Hikâyeler, Divanlar.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B080771-E549-D269-B8CB-93F1B8A25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755" y="2423160"/>
            <a:ext cx="3659285" cy="353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 b="1" dirty="0"/>
              <a:t>Doç. Dr.</a:t>
            </a:r>
            <a:br>
              <a:rPr lang="tr-TR" sz="4000" b="1" dirty="0"/>
            </a:br>
            <a:r>
              <a:rPr lang="tr-TR" sz="4000" b="1" dirty="0"/>
              <a:t>Sevim YILMAZ ÖNDER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tr-TR" sz="2700" dirty="0"/>
              <a:t>Boğaziçi Üniversitesi, Türk Dili ve Edebiyatı Bölümü, 1986-1992.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tr-TR" sz="2700" dirty="0"/>
              <a:t>İstanbul Üniversitesi, Türk Dili ve Edebiyatı Bölümü, 1992-1993.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tr-TR" sz="2700" dirty="0"/>
              <a:t>İstanbul Üniversitesi, Türk Dili ve Edebiyatı Bölümü, 1993-1998.</a:t>
            </a:r>
          </a:p>
          <a:p>
            <a:pPr marL="0" indent="0">
              <a:buNone/>
            </a:pPr>
            <a:r>
              <a:rPr lang="tr-TR" dirty="0"/>
              <a:t>Post Doktora: </a:t>
            </a:r>
            <a:r>
              <a:rPr lang="tr-TR" sz="2700" dirty="0" err="1"/>
              <a:t>Universitaet</a:t>
            </a:r>
            <a:r>
              <a:rPr lang="tr-TR" sz="2700" dirty="0"/>
              <a:t> Wien (Avusturya), Türkoloji Bölümü, 2000-2003.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b="1" dirty="0"/>
              <a:t>İdari Görevler:</a:t>
            </a:r>
            <a:endParaRPr lang="nb-NO" b="1" dirty="0"/>
          </a:p>
          <a:p>
            <a:pPr marL="0" indent="0">
              <a:buNone/>
            </a:pPr>
            <a:r>
              <a:rPr lang="tr-TR" dirty="0"/>
              <a:t>Farabi Programı Kurum Koordinatörü, 2015-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b="1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CDE838E-C7F5-A53D-9287-BBB5CBAAF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02" y="2368550"/>
            <a:ext cx="2286524" cy="380365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638043A-8F27-5976-215F-06E28D859B44}"/>
              </a:ext>
            </a:extLst>
          </p:cNvPr>
          <p:cNvSpPr txBox="1"/>
          <p:nvPr/>
        </p:nvSpPr>
        <p:spPr>
          <a:xfrm>
            <a:off x="556261" y="613447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Türkiye Türkçesi, Osmanlı Türkçesi, Yabancılara Türkçe Öğretimi, Eski Anadolu Türkçesi, Karamanlıca, Dil Bilimi.</a:t>
            </a:r>
            <a:r>
              <a:rPr lang="tr-TR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16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Doç. Dr.</a:t>
            </a:r>
            <a:br>
              <a:rPr lang="tr-TR" sz="4000" b="1" dirty="0"/>
            </a:br>
            <a:r>
              <a:rPr lang="tr-TR" sz="4000" b="1" dirty="0"/>
              <a:t>Meriç HARMANCI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tr-TR" sz="2700" dirty="0"/>
              <a:t>Selçuk Üniversitesi, Türk Dili ve Edebiyatı Öğretmenliği, 1988-1992.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tr-TR" sz="2700" dirty="0"/>
              <a:t>Kocaeli Üniversitesi, Türk Dili ve Edebiyatı Bölümü, 1997-2001.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tr-TR" sz="2700" dirty="0"/>
              <a:t>Kocaeli Üniversitesi, Türk Dili ve Edebiyatı Bölümü, 2005-2010.</a:t>
            </a:r>
          </a:p>
          <a:p>
            <a:r>
              <a:rPr lang="tr-TR" b="1" dirty="0"/>
              <a:t>Yurt Dışı Görevleri</a:t>
            </a:r>
            <a:r>
              <a:rPr lang="nb-NO" b="1" dirty="0"/>
              <a:t>:</a:t>
            </a:r>
          </a:p>
          <a:p>
            <a:pPr marL="0" indent="0">
              <a:buNone/>
            </a:pPr>
            <a:r>
              <a:rPr lang="nb-NO" dirty="0"/>
              <a:t>Belarus, Belarus Devlet Ekonomi Üniversitesi, 2008-2010 (Okutman)</a:t>
            </a:r>
          </a:p>
          <a:p>
            <a:pPr marL="0" indent="0">
              <a:buNone/>
            </a:pPr>
            <a:r>
              <a:rPr lang="nb-NO" dirty="0"/>
              <a:t>Bosna Hersek Cumhuriyeti, Tuzla Üniversitesi, 2015-2016 (Okutman)</a:t>
            </a:r>
            <a:endParaRPr lang="tr-TR" dirty="0"/>
          </a:p>
          <a:p>
            <a:pPr marL="0" indent="0">
              <a:buNone/>
            </a:pPr>
            <a:endParaRPr lang="tr-TR" b="1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4ACD32D-F5F6-D589-5DCC-83AD06883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9" t="13204" r="22838" b="5760"/>
          <a:stretch/>
        </p:blipFill>
        <p:spPr>
          <a:xfrm>
            <a:off x="8450937" y="2342677"/>
            <a:ext cx="3397806" cy="3738184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55AB765-0EFC-7F4B-002C-29FC0859ED00}"/>
              </a:ext>
            </a:extLst>
          </p:cNvPr>
          <p:cNvSpPr txBox="1"/>
          <p:nvPr/>
        </p:nvSpPr>
        <p:spPr>
          <a:xfrm>
            <a:off x="556261" y="613447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Türk Halk Edebiyatı; Türk Halk Masalları; Dinî-Tasavvufi Türk Edebiyatı.</a:t>
            </a:r>
            <a:r>
              <a:rPr lang="tr-TR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8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/>
              <a:t>Dr. Öğretim Üyesi</a:t>
            </a:r>
            <a:br>
              <a:rPr lang="tr-TR" sz="4000" b="1" dirty="0"/>
            </a:br>
            <a:r>
              <a:rPr lang="tr-TR" sz="4000" b="1" dirty="0"/>
              <a:t>Ali YILDIZ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tr-TR" sz="2700" dirty="0"/>
              <a:t>Erciyes Üniversitesi, Türk Dili ve Edebiyatı Bölümü, 1987-1991.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tr-TR" sz="2700" dirty="0"/>
              <a:t>Erciyes Üniversitesi, Türk Dili ve Edebiyatı Bölümü, 1991-1994.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tr-TR" sz="2700" dirty="0"/>
              <a:t>İstanbul Üniversitesi, Türk Dili ve Edebiyatı Bölümü, 1994-1999.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b="1" dirty="0"/>
              <a:t>Bilimsel Hakemlikler:</a:t>
            </a:r>
          </a:p>
          <a:p>
            <a:pPr marL="0" indent="0">
              <a:buNone/>
            </a:pPr>
            <a:r>
              <a:rPr lang="tr-TR" dirty="0"/>
              <a:t>İstanbul Üniversitesi Edebiyat Fakültesi Türk Dili ve Edebiyatı Dergisi (2016)</a:t>
            </a:r>
          </a:p>
          <a:p>
            <a:pPr marL="0" indent="0">
              <a:buNone/>
            </a:pPr>
            <a:r>
              <a:rPr lang="tr-TR" dirty="0"/>
              <a:t>Türkiyat Mecmuası (2012)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9C8DC3D-D71D-988C-CE36-4B051E753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" b="11240"/>
          <a:stretch/>
        </p:blipFill>
        <p:spPr>
          <a:xfrm>
            <a:off x="8471861" y="2381882"/>
            <a:ext cx="3278179" cy="3790318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146A872-031C-285D-2E21-468C753722C1}"/>
              </a:ext>
            </a:extLst>
          </p:cNvPr>
          <p:cNvSpPr txBox="1"/>
          <p:nvPr/>
        </p:nvSpPr>
        <p:spPr>
          <a:xfrm>
            <a:off x="556261" y="6134470"/>
            <a:ext cx="76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Yeni Türk Edebiyatı, Türk Şiiri, Süreli Yayınlar.</a:t>
            </a:r>
            <a:r>
              <a:rPr lang="tr-TR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12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C91E3E-E009-B1A0-DC6B-A6EDED10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SAYILARLA YTÜ TDE (MEZUNLAR)</a:t>
            </a: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BF43F71D-5AD5-78E5-1221-C388C9C7F5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235294"/>
              </p:ext>
            </p:extLst>
          </p:nvPr>
        </p:nvGraphicFramePr>
        <p:xfrm>
          <a:off x="1069975" y="2120900"/>
          <a:ext cx="10058400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9167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 b="1" dirty="0"/>
              <a:t>Dr. Öğretim Üyesi</a:t>
            </a:r>
            <a:br>
              <a:rPr lang="tr-TR" sz="4000" b="1" dirty="0"/>
            </a:br>
            <a:r>
              <a:rPr lang="tr-TR" sz="4000" b="1" dirty="0"/>
              <a:t>Ali Emre ÖZYILDIRIM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2700" dirty="0"/>
              <a:t>Ankara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Dil</a:t>
            </a:r>
            <a:r>
              <a:rPr lang="en-US" sz="2700" dirty="0"/>
              <a:t>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Tarih-Coğrafya</a:t>
            </a:r>
            <a:r>
              <a:rPr lang="en-US" sz="2700" dirty="0"/>
              <a:t> </a:t>
            </a:r>
            <a:r>
              <a:rPr lang="en-US" sz="2700" dirty="0" err="1"/>
              <a:t>Fakültesi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tr-TR" sz="2700" dirty="0"/>
              <a:t>, 1987-1991.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2700" dirty="0"/>
              <a:t>Ankara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tr-TR" sz="2700" dirty="0"/>
              <a:t>, 1991-1995.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2700" dirty="0"/>
              <a:t>Ankara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tr-TR" sz="2700" dirty="0"/>
              <a:t>, 1995-2002.</a:t>
            </a:r>
          </a:p>
          <a:p>
            <a:pPr marL="0" indent="0">
              <a:buNone/>
            </a:pPr>
            <a:endParaRPr lang="tr-TR" sz="3600" dirty="0"/>
          </a:p>
          <a:p>
            <a:r>
              <a:rPr lang="tr-TR" b="1" dirty="0"/>
              <a:t>Yurt Dışı Görevleri</a:t>
            </a:r>
            <a:r>
              <a:rPr lang="nb-NO" b="1" dirty="0"/>
              <a:t>:</a:t>
            </a:r>
            <a:endParaRPr lang="tr-TR" b="1" dirty="0"/>
          </a:p>
          <a:p>
            <a:pPr marL="0" indent="0">
              <a:buNone/>
            </a:pPr>
            <a:r>
              <a:rPr lang="en-US" sz="2400" b="0" i="0" dirty="0">
                <a:solidFill>
                  <a:srgbClr val="222222"/>
                </a:solidFill>
                <a:effectLst/>
              </a:rPr>
              <a:t>2012-2013: Tokyo University of Foreign Languages, Tokyo, </a:t>
            </a:r>
            <a:r>
              <a:rPr lang="en-US" sz="2400" b="0" i="0" dirty="0" err="1">
                <a:solidFill>
                  <a:srgbClr val="222222"/>
                </a:solidFill>
                <a:effectLst/>
              </a:rPr>
              <a:t>Japonya</a:t>
            </a:r>
            <a:r>
              <a:rPr lang="tr-TR" sz="2400" b="0" i="0" dirty="0">
                <a:solidFill>
                  <a:srgbClr val="222222"/>
                </a:solidFill>
                <a:effectLst/>
              </a:rPr>
              <a:t>.</a:t>
            </a:r>
            <a:endParaRPr lang="tr-TR" sz="2700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67B9B65-400B-C249-9657-12A6A477D9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19595"/>
          <a:stretch/>
        </p:blipFill>
        <p:spPr>
          <a:xfrm>
            <a:off x="7858849" y="2423160"/>
            <a:ext cx="4134883" cy="3534593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FACD7DF0-2E8D-8F29-5C6F-EA0783FDE5D9}"/>
              </a:ext>
            </a:extLst>
          </p:cNvPr>
          <p:cNvSpPr txBox="1"/>
          <p:nvPr/>
        </p:nvSpPr>
        <p:spPr>
          <a:xfrm>
            <a:off x="556261" y="613447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Klasik Dönem Osmanlı Şiiri, Fars Edebiyatı - Türk Edebiyatı İlişkileri, Klasik </a:t>
            </a:r>
            <a:r>
              <a:rPr lang="tr-TR" dirty="0">
                <a:solidFill>
                  <a:srgbClr val="222222"/>
                </a:solidFill>
                <a:latin typeface="times new roman" panose="02020603050405020304" pitchFamily="18" charset="0"/>
              </a:rPr>
              <a:t>E</a:t>
            </a:r>
            <a:r>
              <a:rPr lang="tr-TR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debiyat </a:t>
            </a:r>
            <a:r>
              <a:rPr lang="tr-TR" dirty="0">
                <a:solidFill>
                  <a:srgbClr val="222222"/>
                </a:solidFill>
                <a:latin typeface="times new roman" panose="02020603050405020304" pitchFamily="18" charset="0"/>
              </a:rPr>
              <a:t>B</a:t>
            </a:r>
            <a:r>
              <a:rPr lang="tr-TR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ilgi ve Teorileri.</a:t>
            </a:r>
            <a:endParaRPr lang="tr-T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4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 b="1" dirty="0"/>
              <a:t>Dr. Öğretim Üyesi</a:t>
            </a:r>
            <a:br>
              <a:rPr lang="tr-TR" sz="4000" b="1" dirty="0"/>
            </a:br>
            <a:r>
              <a:rPr lang="tr-TR" sz="4000" b="1" dirty="0"/>
              <a:t>Fikret YILDIRIM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2700" dirty="0" err="1"/>
              <a:t>Boğaziçi</a:t>
            </a:r>
            <a:r>
              <a:rPr lang="en-US" sz="2700" dirty="0"/>
              <a:t> </a:t>
            </a:r>
            <a:r>
              <a:rPr lang="en-US" sz="2700" dirty="0" err="1"/>
              <a:t>Üniversitesi</a:t>
            </a:r>
            <a:r>
              <a:rPr lang="en-US" sz="2700" dirty="0"/>
              <a:t>, Fen </a:t>
            </a:r>
            <a:r>
              <a:rPr lang="en-US" sz="2700" dirty="0" err="1"/>
              <a:t>Edebiyat</a:t>
            </a:r>
            <a:r>
              <a:rPr lang="en-US" sz="2700" dirty="0"/>
              <a:t> </a:t>
            </a:r>
            <a:r>
              <a:rPr lang="en-US" sz="2700" dirty="0" err="1"/>
              <a:t>Fakültesi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en-US" sz="2700" dirty="0"/>
              <a:t> </a:t>
            </a:r>
            <a:r>
              <a:rPr lang="en-US" sz="2700" dirty="0" err="1"/>
              <a:t>Bölümü</a:t>
            </a:r>
            <a:r>
              <a:rPr lang="en-US" sz="2700" dirty="0"/>
              <a:t>,</a:t>
            </a:r>
            <a:r>
              <a:rPr lang="tr-TR" sz="2700" dirty="0"/>
              <a:t> 1999-2004.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2700" dirty="0" err="1"/>
              <a:t>Yıldız</a:t>
            </a:r>
            <a:r>
              <a:rPr lang="en-US" sz="2700" dirty="0"/>
              <a:t> Teknik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Eski</a:t>
            </a:r>
            <a:r>
              <a:rPr lang="en-US" sz="2700" dirty="0"/>
              <a:t> </a:t>
            </a:r>
            <a:r>
              <a:rPr lang="en-US" sz="2700" dirty="0" err="1"/>
              <a:t>Türk</a:t>
            </a:r>
            <a:r>
              <a:rPr lang="en-US" sz="2700" dirty="0"/>
              <a:t> Dili</a:t>
            </a:r>
            <a:r>
              <a:rPr lang="tr-TR" sz="2700" dirty="0"/>
              <a:t>, 2004-2007.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2700" dirty="0" err="1"/>
              <a:t>Yıldız</a:t>
            </a:r>
            <a:r>
              <a:rPr lang="en-US" sz="2700" dirty="0"/>
              <a:t> Teknik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Dili, </a:t>
            </a:r>
            <a:r>
              <a:rPr lang="tr-TR" sz="2700" dirty="0"/>
              <a:t>2007-2013.</a:t>
            </a:r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5353C065-241E-08F7-91FE-37723C7CC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6"/>
          <a:stretch/>
        </p:blipFill>
        <p:spPr>
          <a:xfrm>
            <a:off x="8481893" y="2423160"/>
            <a:ext cx="3335893" cy="3880479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E9030900-4E81-409D-40BF-F596AA411436}"/>
              </a:ext>
            </a:extLst>
          </p:cNvPr>
          <p:cNvSpPr txBox="1"/>
          <p:nvPr/>
        </p:nvSpPr>
        <p:spPr>
          <a:xfrm>
            <a:off x="556261" y="6134470"/>
            <a:ext cx="76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Eski Türk Dili, Dil Bilimi, Yeni Uygurca.</a:t>
            </a:r>
            <a:r>
              <a:rPr lang="tr-TR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5868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 b="1" dirty="0"/>
              <a:t>Dr. Öğretim Üyesi</a:t>
            </a:r>
            <a:br>
              <a:rPr lang="tr-TR" sz="4000" b="1" dirty="0"/>
            </a:br>
            <a:r>
              <a:rPr lang="tr-TR" sz="4000" b="1" dirty="0"/>
              <a:t>Özlem YİĞİTOĞLU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3100" dirty="0"/>
              <a:t>Mersin </a:t>
            </a:r>
            <a:r>
              <a:rPr lang="en-US" sz="3100" dirty="0" err="1"/>
              <a:t>Üniversitesi</a:t>
            </a:r>
            <a:r>
              <a:rPr lang="en-US" sz="3100" dirty="0"/>
              <a:t> </a:t>
            </a:r>
            <a:r>
              <a:rPr lang="en-US" sz="3100" dirty="0" err="1"/>
              <a:t>Türk</a:t>
            </a:r>
            <a:r>
              <a:rPr lang="en-US" sz="3100" dirty="0"/>
              <a:t> Dili </a:t>
            </a:r>
            <a:r>
              <a:rPr lang="en-US" sz="3100" dirty="0" err="1"/>
              <a:t>ve</a:t>
            </a:r>
            <a:r>
              <a:rPr lang="en-US" sz="3100" dirty="0"/>
              <a:t> </a:t>
            </a:r>
            <a:r>
              <a:rPr lang="en-US" sz="3100" dirty="0" err="1"/>
              <a:t>Edebiyatı</a:t>
            </a:r>
            <a:r>
              <a:rPr lang="en-US" sz="3100" dirty="0"/>
              <a:t> 1999-2003</a:t>
            </a:r>
            <a:r>
              <a:rPr lang="tr-TR" sz="2000" dirty="0"/>
              <a:t>.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3400" dirty="0" err="1"/>
              <a:t>Yıldız</a:t>
            </a:r>
            <a:r>
              <a:rPr lang="en-US" sz="3400" dirty="0"/>
              <a:t> Teknik </a:t>
            </a:r>
            <a:r>
              <a:rPr lang="en-US" sz="3400" dirty="0" err="1"/>
              <a:t>Üniversitesi</a:t>
            </a:r>
            <a:r>
              <a:rPr lang="en-US" sz="3400" dirty="0"/>
              <a:t>, </a:t>
            </a:r>
            <a:r>
              <a:rPr lang="en-US" sz="3400" dirty="0" err="1"/>
              <a:t>Sosyal</a:t>
            </a:r>
            <a:r>
              <a:rPr lang="en-US" sz="3400" dirty="0"/>
              <a:t> </a:t>
            </a:r>
            <a:r>
              <a:rPr lang="en-US" sz="3400" dirty="0" err="1"/>
              <a:t>Bilimler</a:t>
            </a:r>
            <a:r>
              <a:rPr lang="en-US" sz="3400" dirty="0"/>
              <a:t> </a:t>
            </a:r>
            <a:r>
              <a:rPr lang="en-US" sz="3400" dirty="0" err="1"/>
              <a:t>Enstitüsü</a:t>
            </a:r>
            <a:r>
              <a:rPr lang="en-US" sz="3400" dirty="0"/>
              <a:t>, </a:t>
            </a:r>
            <a:r>
              <a:rPr lang="en-US" sz="3400" dirty="0" err="1"/>
              <a:t>Eski</a:t>
            </a:r>
            <a:r>
              <a:rPr lang="en-US" sz="3400" dirty="0"/>
              <a:t> </a:t>
            </a:r>
            <a:r>
              <a:rPr lang="en-US" sz="3400" dirty="0" err="1"/>
              <a:t>Türk</a:t>
            </a:r>
            <a:r>
              <a:rPr lang="en-US" sz="3400" dirty="0"/>
              <a:t> Dili</a:t>
            </a:r>
            <a:r>
              <a:rPr lang="tr-TR" sz="3400" dirty="0"/>
              <a:t>, 2004-2007.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3200" dirty="0" err="1"/>
              <a:t>Yıldız</a:t>
            </a:r>
            <a:r>
              <a:rPr lang="en-US" sz="3200" dirty="0"/>
              <a:t> Teknik </a:t>
            </a:r>
            <a:r>
              <a:rPr lang="en-US" sz="3200" dirty="0" err="1"/>
              <a:t>Üniversitesi</a:t>
            </a:r>
            <a:r>
              <a:rPr lang="en-US" sz="3200" dirty="0"/>
              <a:t>, </a:t>
            </a:r>
            <a:r>
              <a:rPr lang="en-US" sz="3200" dirty="0" err="1"/>
              <a:t>Sosyal</a:t>
            </a:r>
            <a:r>
              <a:rPr lang="en-US" sz="3200" dirty="0"/>
              <a:t> </a:t>
            </a:r>
            <a:r>
              <a:rPr lang="en-US" sz="3200" dirty="0" err="1"/>
              <a:t>Bilimler</a:t>
            </a:r>
            <a:r>
              <a:rPr lang="en-US" sz="3200" dirty="0"/>
              <a:t> </a:t>
            </a:r>
            <a:r>
              <a:rPr lang="en-US" sz="3200" dirty="0" err="1"/>
              <a:t>Enstitüsü</a:t>
            </a:r>
            <a:r>
              <a:rPr lang="en-US" sz="3200" dirty="0"/>
              <a:t>, </a:t>
            </a:r>
            <a:r>
              <a:rPr lang="en-US" sz="3200" dirty="0" err="1"/>
              <a:t>Türk</a:t>
            </a:r>
            <a:r>
              <a:rPr lang="en-US" sz="3200" dirty="0"/>
              <a:t> Dili, </a:t>
            </a:r>
            <a:r>
              <a:rPr lang="tr-TR" sz="3200" dirty="0"/>
              <a:t>2007-2011.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b="1" dirty="0"/>
              <a:t>Yurtdışı Görevleri:</a:t>
            </a:r>
          </a:p>
          <a:p>
            <a:pPr marL="0" indent="0">
              <a:buNone/>
            </a:pPr>
            <a:r>
              <a:rPr lang="tr-TR" dirty="0"/>
              <a:t>Almanya, </a:t>
            </a:r>
            <a:r>
              <a:rPr lang="tr-TR" dirty="0" err="1"/>
              <a:t>Freie</a:t>
            </a:r>
            <a:r>
              <a:rPr lang="tr-TR" dirty="0"/>
              <a:t> </a:t>
            </a:r>
            <a:r>
              <a:rPr lang="tr-TR" dirty="0" err="1"/>
              <a:t>Universitaet</a:t>
            </a:r>
            <a:r>
              <a:rPr lang="tr-TR" dirty="0"/>
              <a:t> Berlin, 2014-2016 (Araştırmacı)</a:t>
            </a:r>
          </a:p>
          <a:p>
            <a:pPr marL="0" indent="0">
              <a:buNone/>
            </a:pPr>
            <a:r>
              <a:rPr lang="tr-TR" dirty="0"/>
              <a:t>Almanya, </a:t>
            </a:r>
            <a:r>
              <a:rPr lang="tr-TR" dirty="0" err="1"/>
              <a:t>Freie</a:t>
            </a:r>
            <a:r>
              <a:rPr lang="tr-TR" dirty="0"/>
              <a:t> </a:t>
            </a:r>
            <a:r>
              <a:rPr lang="tr-TR" dirty="0" err="1"/>
              <a:t>Universitaet</a:t>
            </a:r>
            <a:r>
              <a:rPr lang="tr-TR" dirty="0"/>
              <a:t> Berlin, 2017 (Dr. Öğr. Üyesi /Misafir Öğretim Üyesi)</a:t>
            </a:r>
          </a:p>
          <a:p>
            <a:pPr marL="0" indent="0">
              <a:buNone/>
            </a:pPr>
            <a:r>
              <a:rPr lang="tr-TR" dirty="0"/>
              <a:t>Almanya, </a:t>
            </a:r>
            <a:r>
              <a:rPr lang="tr-TR" dirty="0" err="1"/>
              <a:t>Freie</a:t>
            </a:r>
            <a:r>
              <a:rPr lang="tr-TR" dirty="0"/>
              <a:t> </a:t>
            </a:r>
            <a:r>
              <a:rPr lang="tr-TR" dirty="0" err="1"/>
              <a:t>Universitaet</a:t>
            </a:r>
            <a:r>
              <a:rPr lang="tr-TR" dirty="0"/>
              <a:t> Berlin, 2017 (Misafir Araştırmacı)</a:t>
            </a:r>
          </a:p>
          <a:p>
            <a:endParaRPr lang="tr-TR" b="1" dirty="0"/>
          </a:p>
          <a:p>
            <a:r>
              <a:rPr lang="tr-TR" b="1" dirty="0"/>
              <a:t>Diğer Görevler:</a:t>
            </a:r>
          </a:p>
          <a:p>
            <a:pPr marL="0" indent="0">
              <a:buNone/>
            </a:pPr>
            <a:r>
              <a:rPr lang="tr-TR" dirty="0"/>
              <a:t>Turnalar </a:t>
            </a:r>
            <a:r>
              <a:rPr lang="tr-TR" dirty="0" err="1"/>
              <a:t>Uluslararasi</a:t>
            </a:r>
            <a:r>
              <a:rPr lang="tr-TR" dirty="0"/>
              <a:t> Türk Dili Edebiyat ve Çeviri Dergisi Yayın Kurulu Üyesi, 2016-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64ED292-FE08-66A1-81AC-BF2E8DE57178}"/>
              </a:ext>
            </a:extLst>
          </p:cNvPr>
          <p:cNvSpPr txBox="1"/>
          <p:nvPr/>
        </p:nvSpPr>
        <p:spPr>
          <a:xfrm>
            <a:off x="449729" y="5934670"/>
            <a:ext cx="7682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dirty="0"/>
              <a:t>Eski Türkçe: Eski Uygurca, Karahanlı Türkçesi; Orta Türkçe: </a:t>
            </a:r>
            <a:r>
              <a:rPr lang="tr-TR" dirty="0" err="1"/>
              <a:t>Harezm</a:t>
            </a:r>
            <a:r>
              <a:rPr lang="tr-TR" dirty="0"/>
              <a:t>-Altınordu </a:t>
            </a:r>
            <a:r>
              <a:rPr lang="tr-TR" dirty="0" err="1"/>
              <a:t>Türkçesi;Modern</a:t>
            </a:r>
            <a:r>
              <a:rPr lang="tr-TR" dirty="0"/>
              <a:t> Türk Dilleri: Tuvaca, </a:t>
            </a:r>
            <a:r>
              <a:rPr lang="tr-TR" dirty="0" err="1"/>
              <a:t>Altayca</a:t>
            </a:r>
            <a:r>
              <a:rPr lang="tr-TR" dirty="0"/>
              <a:t>, </a:t>
            </a:r>
            <a:r>
              <a:rPr lang="tr-TR" dirty="0" err="1"/>
              <a:t>Hakasça</a:t>
            </a:r>
            <a:r>
              <a:rPr lang="tr-TR" dirty="0"/>
              <a:t>, </a:t>
            </a:r>
            <a:r>
              <a:rPr lang="tr-TR" dirty="0" err="1"/>
              <a:t>Kazakça..Türkçe</a:t>
            </a:r>
            <a:r>
              <a:rPr lang="tr-TR" dirty="0"/>
              <a:t>-Moğolca İlişkileri.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09983276-2AF9-2F1C-CDFC-29BD1AD44E28}"/>
              </a:ext>
            </a:extLst>
          </p:cNvPr>
          <p:cNvSpPr>
            <a:spLocks noGrp="1" noChangeAspect="1" noChangeArrowheads="1"/>
          </p:cNvSpPr>
          <p:nvPr>
            <p:ph type="body" sz="half" idx="2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1103C93A-B4BD-DA23-6730-16388077A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426" y="2299150"/>
            <a:ext cx="4319449" cy="374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Dr. Arş. Gör.</a:t>
            </a:r>
            <a:br>
              <a:rPr lang="tr-TR" dirty="0"/>
            </a:br>
            <a:r>
              <a:rPr lang="tr-TR" dirty="0"/>
              <a:t>Alparslan OYMAK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2700" dirty="0" err="1"/>
              <a:t>Yeditepe</a:t>
            </a:r>
            <a:r>
              <a:rPr lang="en-US" sz="2700" dirty="0"/>
              <a:t> </a:t>
            </a:r>
            <a:r>
              <a:rPr lang="en-US" sz="2700" dirty="0" err="1"/>
              <a:t>Üniversitesi</a:t>
            </a:r>
            <a:r>
              <a:rPr lang="en-US" sz="2700" dirty="0"/>
              <a:t>, Fen-</a:t>
            </a:r>
            <a:r>
              <a:rPr lang="en-US" sz="2700" dirty="0" err="1"/>
              <a:t>Edebiyat</a:t>
            </a:r>
            <a:r>
              <a:rPr lang="en-US" sz="2700" dirty="0"/>
              <a:t> </a:t>
            </a:r>
            <a:r>
              <a:rPr lang="en-US" sz="2700" dirty="0" err="1"/>
              <a:t>Fakültesi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en-US" sz="2700" dirty="0"/>
              <a:t> </a:t>
            </a:r>
            <a:r>
              <a:rPr lang="en-US" sz="2700" dirty="0" err="1"/>
              <a:t>Bölümü</a:t>
            </a:r>
            <a:r>
              <a:rPr lang="en-US" sz="2700" dirty="0"/>
              <a:t>, </a:t>
            </a:r>
            <a:r>
              <a:rPr lang="tr-TR" sz="2700" dirty="0"/>
              <a:t>1999-2003.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2700" dirty="0"/>
              <a:t>Marmara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Türkiyat</a:t>
            </a:r>
            <a:r>
              <a:rPr lang="en-US" sz="2700" dirty="0"/>
              <a:t> </a:t>
            </a:r>
            <a:r>
              <a:rPr lang="en-US" sz="2700" dirty="0" err="1"/>
              <a:t>Araştırmaları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en-US" sz="2700" dirty="0"/>
              <a:t> </a:t>
            </a:r>
            <a:r>
              <a:rPr lang="en-US" sz="2700" dirty="0" err="1"/>
              <a:t>Anabilim</a:t>
            </a:r>
            <a:r>
              <a:rPr lang="en-US" sz="2700" dirty="0"/>
              <a:t> </a:t>
            </a:r>
            <a:r>
              <a:rPr lang="en-US" sz="2700" dirty="0" err="1"/>
              <a:t>Dalı</a:t>
            </a:r>
            <a:r>
              <a:rPr lang="tr-TR" sz="2700" dirty="0"/>
              <a:t>, 2003-2005.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2700" dirty="0"/>
              <a:t>Marmara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Türkiyat</a:t>
            </a:r>
            <a:r>
              <a:rPr lang="en-US" sz="2700" dirty="0"/>
              <a:t> </a:t>
            </a:r>
            <a:r>
              <a:rPr lang="en-US" sz="2700" dirty="0" err="1"/>
              <a:t>Araştırmaları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en-US" sz="2700" dirty="0"/>
              <a:t> </a:t>
            </a:r>
            <a:r>
              <a:rPr lang="en-US" sz="2700" dirty="0" err="1"/>
              <a:t>Anabilim</a:t>
            </a:r>
            <a:r>
              <a:rPr lang="en-US" sz="2700" dirty="0"/>
              <a:t> </a:t>
            </a:r>
            <a:r>
              <a:rPr lang="en-US" sz="2700" dirty="0" err="1"/>
              <a:t>Dalı</a:t>
            </a:r>
            <a:r>
              <a:rPr lang="tr-TR" sz="2700" dirty="0"/>
              <a:t>, 2007-2013.</a:t>
            </a:r>
          </a:p>
          <a:p>
            <a:endParaRPr lang="tr-TR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14464FD-30FF-A910-81DC-7ABF83250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896" y="2423160"/>
            <a:ext cx="4527768" cy="312392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8309537-EC75-B6E7-92CC-8BEC553D36F8}"/>
              </a:ext>
            </a:extLst>
          </p:cNvPr>
          <p:cNvSpPr txBox="1"/>
          <p:nvPr/>
        </p:nvSpPr>
        <p:spPr>
          <a:xfrm>
            <a:off x="556261" y="617220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Yeni Türk Edebiyatı, Tanzimat Dönemi Mizah Basını, Seyahatname, Eleştiri Kuramları.</a:t>
            </a:r>
            <a:endParaRPr lang="tr-T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3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Dr. Arş. Gör.</a:t>
            </a:r>
            <a:br>
              <a:rPr lang="tr-TR" dirty="0"/>
            </a:br>
            <a:r>
              <a:rPr lang="tr-TR" dirty="0"/>
              <a:t>Banu ÖZTÜRK AKAY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2700" dirty="0" err="1"/>
              <a:t>Institut</a:t>
            </a:r>
            <a:r>
              <a:rPr lang="en-US" sz="2700" dirty="0"/>
              <a:t> National des </a:t>
            </a:r>
            <a:r>
              <a:rPr lang="en-US" sz="2700" dirty="0" err="1"/>
              <a:t>Langues</a:t>
            </a:r>
            <a:r>
              <a:rPr lang="en-US" sz="2700" dirty="0"/>
              <a:t> et </a:t>
            </a:r>
            <a:r>
              <a:rPr lang="en-US" sz="2700" dirty="0" err="1"/>
              <a:t>Civilisations</a:t>
            </a:r>
            <a:r>
              <a:rPr lang="en-US" sz="2700" dirty="0"/>
              <a:t> </a:t>
            </a:r>
            <a:r>
              <a:rPr lang="en-US" sz="2700" dirty="0" err="1"/>
              <a:t>Orientales</a:t>
            </a:r>
            <a:r>
              <a:rPr lang="en-US" sz="2700" dirty="0"/>
              <a:t> (INALCO), Akdeniz </a:t>
            </a:r>
            <a:r>
              <a:rPr lang="en-US" sz="2700" dirty="0" err="1"/>
              <a:t>Medeniyetleri</a:t>
            </a:r>
            <a:r>
              <a:rPr lang="en-US" sz="2700" dirty="0"/>
              <a:t>, </a:t>
            </a:r>
            <a:r>
              <a:rPr lang="en-US" sz="2700" dirty="0" err="1"/>
              <a:t>Türkoloji</a:t>
            </a:r>
            <a:r>
              <a:rPr lang="tr-TR" sz="2700" dirty="0"/>
              <a:t>, Fransa, 2003-2004.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2700" dirty="0" err="1"/>
              <a:t>Institut</a:t>
            </a:r>
            <a:r>
              <a:rPr lang="en-US" sz="2700" dirty="0"/>
              <a:t> National des </a:t>
            </a:r>
            <a:r>
              <a:rPr lang="en-US" sz="2700" dirty="0" err="1"/>
              <a:t>Langues</a:t>
            </a:r>
            <a:r>
              <a:rPr lang="en-US" sz="2700" dirty="0"/>
              <a:t> et </a:t>
            </a:r>
            <a:r>
              <a:rPr lang="en-US" sz="2700" dirty="0" err="1"/>
              <a:t>Civilisations</a:t>
            </a:r>
            <a:r>
              <a:rPr lang="en-US" sz="2700" dirty="0"/>
              <a:t> </a:t>
            </a:r>
            <a:r>
              <a:rPr lang="en-US" sz="2700" dirty="0" err="1"/>
              <a:t>Orientales</a:t>
            </a:r>
            <a:r>
              <a:rPr lang="en-US" sz="2700" dirty="0"/>
              <a:t> (INALCO), Akdeniz </a:t>
            </a:r>
            <a:r>
              <a:rPr lang="en-US" sz="2700" dirty="0" err="1"/>
              <a:t>Medeniyetleri</a:t>
            </a:r>
            <a:r>
              <a:rPr lang="en-US" sz="2700" dirty="0"/>
              <a:t>, </a:t>
            </a:r>
            <a:r>
              <a:rPr lang="en-US" sz="2700" dirty="0" err="1"/>
              <a:t>Türkoloji</a:t>
            </a:r>
            <a:r>
              <a:rPr lang="tr-TR" sz="2700" dirty="0"/>
              <a:t>, Fransa, 2005-2010.</a:t>
            </a:r>
          </a:p>
          <a:p>
            <a:endParaRPr lang="tr-TR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" name="İçerik Yer Tutucusu 2">
            <a:extLst>
              <a:ext uri="{FF2B5EF4-FFF2-40B4-BE49-F238E27FC236}">
                <a16:creationId xmlns:a16="http://schemas.microsoft.com/office/drawing/2014/main" id="{417FEF68-B8B2-602C-B205-25C4B634A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84" y="2418241"/>
            <a:ext cx="3024900" cy="4033200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22AA860-C167-3183-A8CE-FDD3F81EB8F5}"/>
              </a:ext>
            </a:extLst>
          </p:cNvPr>
          <p:cNvSpPr txBox="1"/>
          <p:nvPr/>
        </p:nvSpPr>
        <p:spPr>
          <a:xfrm>
            <a:off x="556261" y="6172200"/>
            <a:ext cx="76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Yeni Türk Edebiyatı, Edebiyat Tarihi, Seyahatname, Hatırat.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96ABC8C-6EDC-BC07-A0F7-9AEAA1F90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471" y="2418241"/>
            <a:ext cx="2826170" cy="376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9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Dr. Arş. Gör.</a:t>
            </a:r>
            <a:br>
              <a:rPr lang="tr-TR" dirty="0"/>
            </a:br>
            <a:r>
              <a:rPr lang="tr-TR" dirty="0"/>
              <a:t>Funda ŞAN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2700" dirty="0" err="1"/>
              <a:t>Boğaziçi</a:t>
            </a:r>
            <a:r>
              <a:rPr lang="en-US" sz="2700" dirty="0"/>
              <a:t> </a:t>
            </a:r>
            <a:r>
              <a:rPr lang="en-US" sz="2700" dirty="0" err="1"/>
              <a:t>Üniversitesi</a:t>
            </a:r>
            <a:r>
              <a:rPr lang="en-US" sz="2700" dirty="0"/>
              <a:t>, Fen-</a:t>
            </a:r>
            <a:r>
              <a:rPr lang="en-US" sz="2700" dirty="0" err="1"/>
              <a:t>Edebiyat</a:t>
            </a:r>
            <a:r>
              <a:rPr lang="en-US" sz="2700" dirty="0"/>
              <a:t> </a:t>
            </a:r>
            <a:r>
              <a:rPr lang="en-US" sz="2700" dirty="0" err="1"/>
              <a:t>Fakültesi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tr-TR" sz="2700" dirty="0"/>
              <a:t>, 2002-2008.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2700" dirty="0"/>
              <a:t>İstanbul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Yeni </a:t>
            </a:r>
            <a:r>
              <a:rPr lang="en-US" sz="2700" dirty="0" err="1"/>
              <a:t>Türk</a:t>
            </a:r>
            <a:r>
              <a:rPr lang="en-US" sz="2700" dirty="0"/>
              <a:t> Dili</a:t>
            </a:r>
            <a:r>
              <a:rPr lang="tr-TR" sz="2700" dirty="0"/>
              <a:t>, 2009-2011.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2700" dirty="0" err="1"/>
              <a:t>Yıldız</a:t>
            </a:r>
            <a:r>
              <a:rPr lang="en-US" sz="2700" dirty="0"/>
              <a:t> Teknik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Dili,</a:t>
            </a:r>
            <a:r>
              <a:rPr lang="tr-TR" sz="2700" dirty="0"/>
              <a:t> 2012-2017.</a:t>
            </a:r>
          </a:p>
          <a:p>
            <a:endParaRPr lang="tr-TR" b="1" dirty="0"/>
          </a:p>
          <a:p>
            <a:r>
              <a:rPr lang="tr-TR" b="1" dirty="0"/>
              <a:t>Yurtdışı Görevleri:</a:t>
            </a:r>
          </a:p>
          <a:p>
            <a:pPr marL="0" indent="0">
              <a:buNone/>
            </a:pP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Royal</a:t>
            </a:r>
            <a:r>
              <a:rPr lang="tr-TR" dirty="0"/>
              <a:t> </a:t>
            </a:r>
            <a:r>
              <a:rPr lang="tr-TR" dirty="0" err="1"/>
              <a:t>Asiatic</a:t>
            </a:r>
            <a:r>
              <a:rPr lang="tr-TR" dirty="0"/>
              <a:t> </a:t>
            </a:r>
            <a:r>
              <a:rPr lang="tr-TR" dirty="0" err="1"/>
              <a:t>Society</a:t>
            </a:r>
            <a:r>
              <a:rPr lang="tr-TR" dirty="0"/>
              <a:t>, Londra, İngiltere, 2022-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90A11FC-4B7E-F542-0695-B3470F3A2745}"/>
              </a:ext>
            </a:extLst>
          </p:cNvPr>
          <p:cNvSpPr txBox="1"/>
          <p:nvPr/>
        </p:nvSpPr>
        <p:spPr>
          <a:xfrm>
            <a:off x="556261" y="617220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Eski Anadolu Türkçesi, Osmanlı Türkçesi, Türkiye Türkçesi; Yazma Eserler.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94FAA49-9B61-D6E5-9D20-F109AAFBB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3"/>
          <a:stretch/>
        </p:blipFill>
        <p:spPr>
          <a:xfrm>
            <a:off x="8418991" y="2423160"/>
            <a:ext cx="3200401" cy="361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Arş. Gör.</a:t>
            </a:r>
            <a:br>
              <a:rPr lang="tr-TR" dirty="0"/>
            </a:br>
            <a:r>
              <a:rPr lang="tr-TR" dirty="0"/>
              <a:t>Esengül SAĞLAM CAN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2800" dirty="0" err="1"/>
              <a:t>Tobb</a:t>
            </a:r>
            <a:r>
              <a:rPr lang="en-US" sz="2800" dirty="0"/>
              <a:t> Ekonomi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Teknoloji</a:t>
            </a:r>
            <a:r>
              <a:rPr lang="en-US" sz="2800" dirty="0"/>
              <a:t> </a:t>
            </a:r>
            <a:r>
              <a:rPr lang="en-US" sz="2800" dirty="0" err="1"/>
              <a:t>Üniversitesi</a:t>
            </a:r>
            <a:r>
              <a:rPr lang="en-US" sz="2800" dirty="0"/>
              <a:t>, Fen-</a:t>
            </a:r>
            <a:r>
              <a:rPr lang="en-US" sz="2800" dirty="0" err="1"/>
              <a:t>Edebiyat</a:t>
            </a:r>
            <a:r>
              <a:rPr lang="en-US" sz="2800" dirty="0"/>
              <a:t> </a:t>
            </a:r>
            <a:r>
              <a:rPr lang="en-US" sz="2800" dirty="0" err="1"/>
              <a:t>Fakültesi</a:t>
            </a:r>
            <a:r>
              <a:rPr lang="en-US" sz="2800" dirty="0"/>
              <a:t>, </a:t>
            </a:r>
            <a:r>
              <a:rPr lang="en-US" sz="2800" dirty="0" err="1"/>
              <a:t>Türk</a:t>
            </a:r>
            <a:r>
              <a:rPr lang="en-US" sz="2800" dirty="0"/>
              <a:t> Dili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Edebiyatı</a:t>
            </a:r>
            <a:r>
              <a:rPr lang="en-US" sz="2800" dirty="0"/>
              <a:t>, </a:t>
            </a:r>
            <a:r>
              <a:rPr lang="tr-TR" sz="2800" dirty="0"/>
              <a:t>2006-2012</a:t>
            </a:r>
            <a:r>
              <a:rPr lang="tr-TR" sz="2700" dirty="0"/>
              <a:t>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2800" dirty="0" err="1"/>
              <a:t>Yıldız</a:t>
            </a:r>
            <a:r>
              <a:rPr lang="en-US" sz="2800" dirty="0"/>
              <a:t> Teknik </a:t>
            </a:r>
            <a:r>
              <a:rPr lang="en-US" sz="2800" dirty="0" err="1"/>
              <a:t>Üniversitesi</a:t>
            </a:r>
            <a:r>
              <a:rPr lang="en-US" sz="2800" dirty="0"/>
              <a:t>, </a:t>
            </a:r>
            <a:r>
              <a:rPr lang="en-US" sz="2800" dirty="0" err="1"/>
              <a:t>Sosyal</a:t>
            </a:r>
            <a:r>
              <a:rPr lang="en-US" sz="2800" dirty="0"/>
              <a:t> </a:t>
            </a:r>
            <a:r>
              <a:rPr lang="en-US" sz="2800" dirty="0" err="1"/>
              <a:t>Bilimler</a:t>
            </a:r>
            <a:r>
              <a:rPr lang="en-US" sz="2800" dirty="0"/>
              <a:t> </a:t>
            </a:r>
            <a:r>
              <a:rPr lang="en-US" sz="2800" dirty="0" err="1"/>
              <a:t>Enstitüsü</a:t>
            </a:r>
            <a:r>
              <a:rPr lang="en-US" sz="2800" dirty="0"/>
              <a:t>, </a:t>
            </a:r>
            <a:r>
              <a:rPr lang="en-US" sz="2800" dirty="0" err="1"/>
              <a:t>Türk</a:t>
            </a:r>
            <a:r>
              <a:rPr lang="en-US" sz="2800" dirty="0"/>
              <a:t> </a:t>
            </a:r>
            <a:r>
              <a:rPr lang="en-US" sz="2800" dirty="0" err="1"/>
              <a:t>Edebiyatı</a:t>
            </a:r>
            <a:r>
              <a:rPr lang="en-US" sz="2800" dirty="0"/>
              <a:t>, </a:t>
            </a:r>
            <a:r>
              <a:rPr lang="tr-TR" sz="2800" dirty="0"/>
              <a:t>2012-2015</a:t>
            </a:r>
            <a:r>
              <a:rPr lang="tr-TR" sz="2700" dirty="0"/>
              <a:t>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2800" dirty="0" err="1"/>
              <a:t>Yıldız</a:t>
            </a:r>
            <a:r>
              <a:rPr lang="en-US" sz="2800" dirty="0"/>
              <a:t> Teknik </a:t>
            </a:r>
            <a:r>
              <a:rPr lang="en-US" sz="2800" dirty="0" err="1"/>
              <a:t>Üniversitesi</a:t>
            </a:r>
            <a:r>
              <a:rPr lang="en-US" sz="2800" dirty="0"/>
              <a:t>, </a:t>
            </a:r>
            <a:r>
              <a:rPr lang="en-US" sz="2800" dirty="0" err="1"/>
              <a:t>Sosyal</a:t>
            </a:r>
            <a:r>
              <a:rPr lang="en-US" sz="2800" dirty="0"/>
              <a:t> </a:t>
            </a:r>
            <a:r>
              <a:rPr lang="en-US" sz="2800" dirty="0" err="1"/>
              <a:t>Bilimler</a:t>
            </a:r>
            <a:r>
              <a:rPr lang="en-US" sz="2800" dirty="0"/>
              <a:t> </a:t>
            </a:r>
            <a:r>
              <a:rPr lang="en-US" sz="2800" dirty="0" err="1"/>
              <a:t>Enstitüsü</a:t>
            </a:r>
            <a:r>
              <a:rPr lang="en-US" sz="2800" dirty="0"/>
              <a:t>, </a:t>
            </a:r>
            <a:r>
              <a:rPr lang="en-US" sz="2800" dirty="0" err="1"/>
              <a:t>Türk</a:t>
            </a:r>
            <a:r>
              <a:rPr lang="en-US" sz="2800" dirty="0"/>
              <a:t> Dili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Edebiyatı</a:t>
            </a:r>
            <a:r>
              <a:rPr lang="en-US" sz="2800" dirty="0"/>
              <a:t>,</a:t>
            </a:r>
            <a:r>
              <a:rPr lang="tr-TR" sz="2800" dirty="0"/>
              <a:t> 2015-</a:t>
            </a:r>
            <a:r>
              <a:rPr lang="tr-TR" sz="2700" dirty="0"/>
              <a:t>.</a:t>
            </a:r>
          </a:p>
          <a:p>
            <a:endParaRPr lang="tr-TR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30FA714-2F06-E120-B2EC-CD3B86982E74}"/>
              </a:ext>
            </a:extLst>
          </p:cNvPr>
          <p:cNvSpPr txBox="1"/>
          <p:nvPr/>
        </p:nvSpPr>
        <p:spPr>
          <a:xfrm>
            <a:off x="556261" y="6172200"/>
            <a:ext cx="76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Süreli Yayınlar, Edebiyat Kuramları, Karşılaştırmalı Edebiyat.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8134E8E-C692-AE75-1190-3F90CE9D6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r="7263"/>
          <a:stretch/>
        </p:blipFill>
        <p:spPr>
          <a:xfrm>
            <a:off x="8350868" y="2385034"/>
            <a:ext cx="3597943" cy="37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Arş. Gör.</a:t>
            </a:r>
            <a:br>
              <a:rPr lang="tr-TR" dirty="0"/>
            </a:br>
            <a:r>
              <a:rPr lang="tr-TR" dirty="0"/>
              <a:t>Fatma Zehra UĞURCAN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2800" dirty="0"/>
              <a:t>Marmara </a:t>
            </a:r>
            <a:r>
              <a:rPr lang="en-US" sz="2800" dirty="0" err="1"/>
              <a:t>Üniversitesi</a:t>
            </a:r>
            <a:r>
              <a:rPr lang="en-US" sz="2800" dirty="0"/>
              <a:t>, Fen - </a:t>
            </a:r>
            <a:r>
              <a:rPr lang="en-US" sz="2800" dirty="0" err="1"/>
              <a:t>Edebiyat</a:t>
            </a:r>
            <a:r>
              <a:rPr lang="en-US" sz="2800" dirty="0"/>
              <a:t> </a:t>
            </a:r>
            <a:r>
              <a:rPr lang="en-US" sz="2800" dirty="0" err="1"/>
              <a:t>Fakültesi</a:t>
            </a:r>
            <a:r>
              <a:rPr lang="tr-TR" sz="2800" dirty="0"/>
              <a:t>, 2009-2013</a:t>
            </a:r>
            <a:r>
              <a:rPr lang="tr-TR" sz="2700" dirty="0"/>
              <a:t>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2800" dirty="0" err="1"/>
              <a:t>Yıldız</a:t>
            </a:r>
            <a:r>
              <a:rPr lang="en-US" sz="2800" dirty="0"/>
              <a:t> Teknik </a:t>
            </a:r>
            <a:r>
              <a:rPr lang="en-US" sz="2800" dirty="0" err="1"/>
              <a:t>Üniversitesi</a:t>
            </a:r>
            <a:r>
              <a:rPr lang="en-US" sz="2800" dirty="0"/>
              <a:t>, Fen-</a:t>
            </a:r>
            <a:r>
              <a:rPr lang="en-US" sz="2800" dirty="0" err="1"/>
              <a:t>Edebiyat</a:t>
            </a:r>
            <a:r>
              <a:rPr lang="en-US" sz="2800" dirty="0"/>
              <a:t> </a:t>
            </a:r>
            <a:r>
              <a:rPr lang="en-US" sz="2800" dirty="0" err="1"/>
              <a:t>Fakültesi</a:t>
            </a:r>
            <a:r>
              <a:rPr lang="en-US" sz="2800" dirty="0"/>
              <a:t>, </a:t>
            </a:r>
            <a:r>
              <a:rPr lang="en-US" sz="2800" dirty="0" err="1"/>
              <a:t>Türk</a:t>
            </a:r>
            <a:r>
              <a:rPr lang="en-US" sz="2800" dirty="0"/>
              <a:t> Dili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Edebiyatı</a:t>
            </a:r>
            <a:r>
              <a:rPr lang="en-US" sz="2800" dirty="0"/>
              <a:t>, </a:t>
            </a:r>
            <a:r>
              <a:rPr lang="tr-TR" sz="2800" dirty="0"/>
              <a:t>2013-2016</a:t>
            </a:r>
            <a:r>
              <a:rPr lang="tr-TR" sz="2700" dirty="0"/>
              <a:t>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2700" dirty="0" err="1"/>
              <a:t>Yıldız</a:t>
            </a:r>
            <a:r>
              <a:rPr lang="en-US" sz="2700" dirty="0"/>
              <a:t> Teknik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</a:t>
            </a:r>
            <a:r>
              <a:rPr lang="tr-TR" sz="2700" dirty="0"/>
              <a:t> ve Edebiyatı</a:t>
            </a:r>
            <a:r>
              <a:rPr lang="en-US" sz="2700" dirty="0"/>
              <a:t>,</a:t>
            </a:r>
            <a:r>
              <a:rPr lang="tr-TR" sz="2700" dirty="0"/>
              <a:t> 2016-.</a:t>
            </a:r>
          </a:p>
          <a:p>
            <a:endParaRPr lang="tr-TR" b="1" dirty="0"/>
          </a:p>
          <a:p>
            <a:endParaRPr lang="tr-TR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35BA31ED-CC98-13DE-4451-927ADAE0CB66}"/>
              </a:ext>
            </a:extLst>
          </p:cNvPr>
          <p:cNvSpPr txBox="1"/>
          <p:nvPr/>
        </p:nvSpPr>
        <p:spPr>
          <a:xfrm>
            <a:off x="556261" y="6172200"/>
            <a:ext cx="76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Türk Kültürü, Türk Halk Anlatıları, Türk Mitolojisi.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BE28A8B-30E7-D3A2-36A7-9832BE4680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0"/>
          <a:stretch/>
        </p:blipFill>
        <p:spPr>
          <a:xfrm>
            <a:off x="8433786" y="2420304"/>
            <a:ext cx="2963782" cy="385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Arş. Gör.</a:t>
            </a:r>
            <a:br>
              <a:rPr lang="tr-TR" dirty="0"/>
            </a:br>
            <a:r>
              <a:rPr lang="tr-TR" dirty="0" err="1"/>
              <a:t>Gamzegül</a:t>
            </a:r>
            <a:r>
              <a:rPr lang="tr-TR" dirty="0"/>
              <a:t> KILIÇ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2800" dirty="0" err="1"/>
              <a:t>Yıldız</a:t>
            </a:r>
            <a:r>
              <a:rPr lang="en-US" sz="2800" dirty="0"/>
              <a:t> Teknik </a:t>
            </a:r>
            <a:r>
              <a:rPr lang="en-US" sz="2800" dirty="0" err="1"/>
              <a:t>Üniversitesi</a:t>
            </a:r>
            <a:r>
              <a:rPr lang="en-US" sz="2800" dirty="0"/>
              <a:t>, Fen-</a:t>
            </a:r>
            <a:r>
              <a:rPr lang="en-US" sz="2800" dirty="0" err="1"/>
              <a:t>Edebiyat</a:t>
            </a:r>
            <a:r>
              <a:rPr lang="en-US" sz="2800" dirty="0"/>
              <a:t> </a:t>
            </a:r>
            <a:r>
              <a:rPr lang="en-US" sz="2800" dirty="0" err="1"/>
              <a:t>Fakültesi</a:t>
            </a:r>
            <a:r>
              <a:rPr lang="en-US" sz="2800" dirty="0"/>
              <a:t>, </a:t>
            </a:r>
            <a:r>
              <a:rPr lang="en-US" sz="2800" dirty="0" err="1"/>
              <a:t>Türk</a:t>
            </a:r>
            <a:r>
              <a:rPr lang="en-US" sz="2800" dirty="0"/>
              <a:t> Dili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Edebiyatı</a:t>
            </a:r>
            <a:r>
              <a:rPr lang="tr-TR" sz="2800" dirty="0"/>
              <a:t>, 2014-2018</a:t>
            </a:r>
            <a:r>
              <a:rPr lang="tr-TR" sz="2700" dirty="0"/>
              <a:t>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2800" dirty="0"/>
              <a:t>İstanbul </a:t>
            </a:r>
            <a:r>
              <a:rPr lang="en-US" sz="2800" dirty="0" err="1"/>
              <a:t>Üniversitesi</a:t>
            </a:r>
            <a:r>
              <a:rPr lang="en-US" sz="2800" dirty="0"/>
              <a:t>, </a:t>
            </a:r>
            <a:r>
              <a:rPr lang="en-US" sz="2800" dirty="0" err="1"/>
              <a:t>Türkiyat</a:t>
            </a:r>
            <a:r>
              <a:rPr lang="en-US" sz="2800" dirty="0"/>
              <a:t> </a:t>
            </a:r>
            <a:r>
              <a:rPr lang="en-US" sz="2800" dirty="0" err="1"/>
              <a:t>Araştırmaları</a:t>
            </a:r>
            <a:r>
              <a:rPr lang="en-US" sz="2800" dirty="0"/>
              <a:t> </a:t>
            </a:r>
            <a:r>
              <a:rPr lang="en-US" sz="2800" dirty="0" err="1"/>
              <a:t>Enstitüsü</a:t>
            </a:r>
            <a:r>
              <a:rPr lang="en-US" sz="2800" dirty="0"/>
              <a:t>, </a:t>
            </a:r>
            <a:r>
              <a:rPr lang="en-US" sz="2800" dirty="0" err="1"/>
              <a:t>Türk</a:t>
            </a:r>
            <a:r>
              <a:rPr lang="en-US" sz="2800" dirty="0"/>
              <a:t> Dili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Edebiyatı</a:t>
            </a:r>
            <a:r>
              <a:rPr lang="tr-TR" sz="2800" dirty="0"/>
              <a:t>, 2018-2022</a:t>
            </a:r>
            <a:r>
              <a:rPr lang="tr-TR" sz="2700" dirty="0"/>
              <a:t>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2700" dirty="0" err="1"/>
              <a:t>Yıldız</a:t>
            </a:r>
            <a:r>
              <a:rPr lang="en-US" sz="2700" dirty="0"/>
              <a:t> Teknik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Dili,</a:t>
            </a:r>
            <a:r>
              <a:rPr lang="tr-TR" sz="2700" dirty="0"/>
              <a:t> 2022.</a:t>
            </a:r>
          </a:p>
          <a:p>
            <a:endParaRPr lang="tr-TR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C79B2BC-03B6-EB3B-3A71-B4A12EF9237B}"/>
              </a:ext>
            </a:extLst>
          </p:cNvPr>
          <p:cNvSpPr txBox="1"/>
          <p:nvPr/>
        </p:nvSpPr>
        <p:spPr>
          <a:xfrm>
            <a:off x="556261" y="6172200"/>
            <a:ext cx="76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Eski Anadolu Türkçesi; Klasik Osmanlı Türkçesi; Dil Bilimi.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F892730-9AE0-47E4-6BAD-6E616D51E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65" y="2423160"/>
            <a:ext cx="3083529" cy="382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Arş. Gör.</a:t>
            </a:r>
            <a:br>
              <a:rPr lang="tr-TR" dirty="0"/>
            </a:br>
            <a:r>
              <a:rPr lang="tr-TR" dirty="0"/>
              <a:t>Hicran YÜCEL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tr-TR" sz="2700" dirty="0"/>
              <a:t>Yeditepe Üniversitesi</a:t>
            </a:r>
            <a:r>
              <a:rPr lang="en-US" sz="2700" dirty="0"/>
              <a:t>, Fen-</a:t>
            </a:r>
            <a:r>
              <a:rPr lang="en-US" sz="2700" dirty="0" err="1"/>
              <a:t>Edebiyat</a:t>
            </a:r>
            <a:r>
              <a:rPr lang="en-US" sz="2700" dirty="0"/>
              <a:t> </a:t>
            </a:r>
            <a:r>
              <a:rPr lang="en-US" sz="2700" dirty="0" err="1"/>
              <a:t>Fakültesi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tr-TR" sz="2700" dirty="0"/>
              <a:t>, 2007-2011.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tr-TR" sz="2800" dirty="0"/>
              <a:t>: </a:t>
            </a:r>
            <a:r>
              <a:rPr lang="en-US" sz="2700" dirty="0" err="1"/>
              <a:t>Yıldız</a:t>
            </a:r>
            <a:r>
              <a:rPr lang="en-US" sz="2700" dirty="0"/>
              <a:t> Teknik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Edebiyatı</a:t>
            </a:r>
            <a:r>
              <a:rPr lang="en-US" sz="2700" dirty="0"/>
              <a:t>,</a:t>
            </a:r>
            <a:r>
              <a:rPr lang="tr-TR" sz="2700" dirty="0"/>
              <a:t> 2014-2017.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2700" dirty="0" err="1"/>
              <a:t>Yıldız</a:t>
            </a:r>
            <a:r>
              <a:rPr lang="en-US" sz="2700" dirty="0"/>
              <a:t> Teknik </a:t>
            </a:r>
            <a:r>
              <a:rPr lang="en-US" sz="2700" dirty="0" err="1"/>
              <a:t>Üniversitesi</a:t>
            </a:r>
            <a:r>
              <a:rPr lang="en-US" sz="2700" dirty="0"/>
              <a:t>, </a:t>
            </a:r>
            <a:r>
              <a:rPr lang="en-US" sz="2700" dirty="0" err="1"/>
              <a:t>Sosyal</a:t>
            </a:r>
            <a:r>
              <a:rPr lang="en-US" sz="2700" dirty="0"/>
              <a:t> </a:t>
            </a:r>
            <a:r>
              <a:rPr lang="en-US" sz="2700" dirty="0" err="1"/>
              <a:t>Bilimler</a:t>
            </a:r>
            <a:r>
              <a:rPr lang="en-US" sz="2700" dirty="0"/>
              <a:t> </a:t>
            </a:r>
            <a:r>
              <a:rPr lang="en-US" sz="2700" dirty="0" err="1"/>
              <a:t>Enstitüsü</a:t>
            </a:r>
            <a:r>
              <a:rPr lang="en-US" sz="2700" dirty="0"/>
              <a:t>, </a:t>
            </a:r>
            <a:r>
              <a:rPr lang="en-US" sz="2700" dirty="0" err="1"/>
              <a:t>Türk</a:t>
            </a:r>
            <a:r>
              <a:rPr lang="en-US" sz="2700" dirty="0"/>
              <a:t> Dili</a:t>
            </a:r>
            <a:r>
              <a:rPr lang="tr-TR" sz="2700" dirty="0"/>
              <a:t> ve Edebiyatı</a:t>
            </a:r>
            <a:r>
              <a:rPr lang="en-US" sz="2700" dirty="0"/>
              <a:t>,</a:t>
            </a:r>
            <a:r>
              <a:rPr lang="tr-TR" sz="2700" dirty="0"/>
              <a:t> 2016-.</a:t>
            </a:r>
          </a:p>
          <a:p>
            <a:endParaRPr lang="tr-TR" b="1" dirty="0"/>
          </a:p>
          <a:p>
            <a:endParaRPr lang="tr-TR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D617A60-436A-A956-79FA-259D96A298C9}"/>
              </a:ext>
            </a:extLst>
          </p:cNvPr>
          <p:cNvSpPr txBox="1"/>
          <p:nvPr/>
        </p:nvSpPr>
        <p:spPr>
          <a:xfrm>
            <a:off x="556261" y="6172200"/>
            <a:ext cx="76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Divan Şiiri, Mesnevi, Mitoloji.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E45811F-DB96-6430-07EF-249D763C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842" y="2418140"/>
            <a:ext cx="3119897" cy="37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1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5C8951-6EEB-1E76-F8A0-DBCD66C3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EĞİTİM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D5527F-D8AF-A7FA-3C3D-3860C29CD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9"/>
            <a:ext cx="4612689" cy="4486274"/>
          </a:xfrm>
        </p:spPr>
        <p:txBody>
          <a:bodyPr>
            <a:normAutofit fontScale="77500" lnSpcReduction="20000"/>
          </a:bodyPr>
          <a:lstStyle/>
          <a:p>
            <a:r>
              <a:rPr lang="tr-TR" sz="2800" b="0" i="0" dirty="0"/>
              <a:t>UZMANLIK ALANLARI:</a:t>
            </a:r>
          </a:p>
          <a:p>
            <a:pPr marL="0" indent="0">
              <a:buNone/>
            </a:pPr>
            <a:endParaRPr lang="tr-TR" sz="2800" b="0" i="0" dirty="0"/>
          </a:p>
          <a:p>
            <a:r>
              <a:rPr lang="tr-TR" sz="2800" b="0" i="0" dirty="0"/>
              <a:t>Eski Türk Dili,</a:t>
            </a:r>
          </a:p>
          <a:p>
            <a:endParaRPr lang="tr-TR" sz="2800" b="0" i="0" dirty="0"/>
          </a:p>
          <a:p>
            <a:r>
              <a:rPr lang="tr-TR" sz="2800" b="0" i="0" dirty="0"/>
              <a:t>Yeni Türk Dili,</a:t>
            </a:r>
          </a:p>
          <a:p>
            <a:endParaRPr lang="tr-TR" sz="2800" b="0" i="0" dirty="0"/>
          </a:p>
          <a:p>
            <a:r>
              <a:rPr lang="tr-TR" sz="2800" b="0" i="0" dirty="0"/>
              <a:t>Eski Türk Edebiyatı,</a:t>
            </a:r>
          </a:p>
          <a:p>
            <a:endParaRPr lang="tr-TR" sz="2800" b="0" i="0" dirty="0"/>
          </a:p>
          <a:p>
            <a:r>
              <a:rPr lang="tr-TR" sz="2800" b="0" i="0" dirty="0"/>
              <a:t>Yeni Türk Edebiyatı,</a:t>
            </a:r>
          </a:p>
          <a:p>
            <a:endParaRPr lang="tr-TR" sz="2800" b="0" i="0" dirty="0"/>
          </a:p>
          <a:p>
            <a:r>
              <a:rPr lang="tr-TR" sz="2800" b="0" i="0" dirty="0"/>
              <a:t>Türk Halk Edebiyatı.</a:t>
            </a:r>
            <a:endParaRPr lang="tr-TR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9824616-353C-2927-87D9-E0410A02E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6198" y="1825625"/>
            <a:ext cx="5707602" cy="4351338"/>
          </a:xfrm>
        </p:spPr>
        <p:txBody>
          <a:bodyPr>
            <a:normAutofit fontScale="77500" lnSpcReduction="20000"/>
          </a:bodyPr>
          <a:lstStyle/>
          <a:p>
            <a:r>
              <a:rPr lang="tr-TR" sz="2800" b="0" i="0" dirty="0"/>
              <a:t>DERSLER:</a:t>
            </a:r>
          </a:p>
          <a:p>
            <a:endParaRPr lang="tr-TR" sz="2800" b="0" i="0" dirty="0"/>
          </a:p>
          <a:p>
            <a:r>
              <a:rPr lang="tr-TR" sz="2800" b="0" i="0" dirty="0"/>
              <a:t>Tarihî dönem Türk dilleri (Eski Türkçe, Karahanlıca, Osmanlı Türkçesi vb.),</a:t>
            </a:r>
          </a:p>
          <a:p>
            <a:r>
              <a:rPr lang="tr-TR" sz="2800" b="0" i="0" dirty="0"/>
              <a:t>Türkçe dilbilgisi,</a:t>
            </a:r>
          </a:p>
          <a:p>
            <a:r>
              <a:rPr lang="tr-TR" sz="2800" b="0" i="0" dirty="0"/>
              <a:t>Dilbilimi,</a:t>
            </a:r>
          </a:p>
          <a:p>
            <a:r>
              <a:rPr lang="tr-TR" sz="2800" b="0" i="0" dirty="0"/>
              <a:t>Osmanlı dönemi Türk edebiyatı,</a:t>
            </a:r>
          </a:p>
          <a:p>
            <a:r>
              <a:rPr lang="tr-TR" sz="2800" b="0" i="0" dirty="0"/>
              <a:t>Tanzimat'tan günümüze tüm yönleriyle modern Türk edebiyatı,</a:t>
            </a:r>
          </a:p>
          <a:p>
            <a:r>
              <a:rPr lang="tr-TR" sz="2800" b="0" i="0" dirty="0"/>
              <a:t>Halk edebiyatı,</a:t>
            </a:r>
          </a:p>
          <a:p>
            <a:r>
              <a:rPr lang="tr-TR" sz="2800" b="0" i="0" dirty="0"/>
              <a:t>Meslekî İngilizce.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5451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457416E-144D-F79E-435E-F2EE8406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Arş. Gör.</a:t>
            </a:r>
            <a:br>
              <a:rPr lang="tr-TR" dirty="0"/>
            </a:br>
            <a:r>
              <a:rPr lang="tr-TR" dirty="0"/>
              <a:t>Zeynep Pınar CAN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95F657BE-1AEA-F1D0-2894-E25355FED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/>
              <a:t>Öğrenim Bilgileri:</a:t>
            </a:r>
          </a:p>
          <a:p>
            <a:pPr marL="0" indent="0">
              <a:buNone/>
            </a:pPr>
            <a:r>
              <a:rPr lang="tr-TR" dirty="0"/>
              <a:t>Lisans: </a:t>
            </a:r>
            <a:r>
              <a:rPr lang="en-US" sz="2800" dirty="0" err="1"/>
              <a:t>Boğaziçi</a:t>
            </a:r>
            <a:r>
              <a:rPr lang="en-US" sz="2800" dirty="0"/>
              <a:t> </a:t>
            </a:r>
            <a:r>
              <a:rPr lang="en-US" sz="2800" dirty="0" err="1"/>
              <a:t>Üniversitesi</a:t>
            </a:r>
            <a:r>
              <a:rPr lang="en-US" sz="2800" dirty="0"/>
              <a:t>, Fen-</a:t>
            </a:r>
            <a:r>
              <a:rPr lang="en-US" sz="2800" dirty="0" err="1"/>
              <a:t>Edebiyat</a:t>
            </a:r>
            <a:r>
              <a:rPr lang="en-US" sz="2800" dirty="0"/>
              <a:t> </a:t>
            </a:r>
            <a:r>
              <a:rPr lang="en-US" sz="2800" dirty="0" err="1"/>
              <a:t>Fakültesi</a:t>
            </a:r>
            <a:r>
              <a:rPr lang="en-US" sz="2800" dirty="0"/>
              <a:t>, </a:t>
            </a:r>
            <a:r>
              <a:rPr lang="en-US" sz="2800" dirty="0" err="1"/>
              <a:t>Türk</a:t>
            </a:r>
            <a:r>
              <a:rPr lang="en-US" sz="2800" dirty="0"/>
              <a:t> Dili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Edebiyatı</a:t>
            </a:r>
            <a:r>
              <a:rPr lang="en-US" sz="2800" dirty="0"/>
              <a:t> </a:t>
            </a:r>
            <a:r>
              <a:rPr lang="en-US" sz="2800" dirty="0" err="1"/>
              <a:t>Bölümü</a:t>
            </a:r>
            <a:r>
              <a:rPr lang="tr-TR" sz="2800" dirty="0"/>
              <a:t>, 2007-2013</a:t>
            </a:r>
            <a:r>
              <a:rPr lang="tr-TR" sz="2700" dirty="0"/>
              <a:t>.</a:t>
            </a:r>
          </a:p>
          <a:p>
            <a:pPr marL="0" indent="0">
              <a:buNone/>
            </a:pPr>
            <a:r>
              <a:rPr lang="tr-TR" dirty="0"/>
              <a:t>Yüksek Lisans: </a:t>
            </a:r>
            <a:r>
              <a:rPr lang="en-US" sz="2800" dirty="0" err="1"/>
              <a:t>Yıldız</a:t>
            </a:r>
            <a:r>
              <a:rPr lang="en-US" sz="2800" dirty="0"/>
              <a:t> Teknik </a:t>
            </a:r>
            <a:r>
              <a:rPr lang="en-US" sz="2800" dirty="0" err="1"/>
              <a:t>Üniversitesi</a:t>
            </a:r>
            <a:r>
              <a:rPr lang="en-US" sz="2800" dirty="0"/>
              <a:t>, </a:t>
            </a:r>
            <a:r>
              <a:rPr lang="en-US" sz="2800" dirty="0" err="1"/>
              <a:t>Sosyal</a:t>
            </a:r>
            <a:r>
              <a:rPr lang="en-US" sz="2800" dirty="0"/>
              <a:t> </a:t>
            </a:r>
            <a:r>
              <a:rPr lang="en-US" sz="2800" dirty="0" err="1"/>
              <a:t>Bilimler</a:t>
            </a:r>
            <a:r>
              <a:rPr lang="en-US" sz="2800" dirty="0"/>
              <a:t> </a:t>
            </a:r>
            <a:r>
              <a:rPr lang="en-US" sz="2800" dirty="0" err="1"/>
              <a:t>Enstitüsü</a:t>
            </a:r>
            <a:r>
              <a:rPr lang="en-US" sz="2800" dirty="0"/>
              <a:t>, </a:t>
            </a:r>
            <a:r>
              <a:rPr lang="en-US" sz="2800" dirty="0" err="1"/>
              <a:t>Eski</a:t>
            </a:r>
            <a:r>
              <a:rPr lang="en-US" sz="2800" dirty="0"/>
              <a:t> </a:t>
            </a:r>
            <a:r>
              <a:rPr lang="en-US" sz="2800" dirty="0" err="1"/>
              <a:t>Türk</a:t>
            </a:r>
            <a:r>
              <a:rPr lang="en-US" sz="2800" dirty="0"/>
              <a:t> Dili, </a:t>
            </a:r>
            <a:r>
              <a:rPr lang="tr-TR" sz="2800" dirty="0"/>
              <a:t>2013-2016</a:t>
            </a:r>
            <a:r>
              <a:rPr lang="tr-TR" sz="2700" dirty="0"/>
              <a:t>.</a:t>
            </a:r>
          </a:p>
          <a:p>
            <a:pPr marL="0" indent="0">
              <a:buNone/>
            </a:pPr>
            <a:r>
              <a:rPr lang="tr-TR" dirty="0"/>
              <a:t>Doktora: </a:t>
            </a:r>
            <a:r>
              <a:rPr lang="en-US" sz="2800" dirty="0" err="1"/>
              <a:t>Yıldız</a:t>
            </a:r>
            <a:r>
              <a:rPr lang="en-US" sz="2800" dirty="0"/>
              <a:t> Teknik </a:t>
            </a:r>
            <a:r>
              <a:rPr lang="en-US" sz="2800" dirty="0" err="1"/>
              <a:t>Üniversitesi</a:t>
            </a:r>
            <a:r>
              <a:rPr lang="en-US" sz="2800" dirty="0"/>
              <a:t>, </a:t>
            </a:r>
            <a:r>
              <a:rPr lang="en-US" sz="2800" dirty="0" err="1"/>
              <a:t>Sosyal</a:t>
            </a:r>
            <a:r>
              <a:rPr lang="en-US" sz="2800" dirty="0"/>
              <a:t> </a:t>
            </a:r>
            <a:r>
              <a:rPr lang="en-US" sz="2800" dirty="0" err="1"/>
              <a:t>Bilimler</a:t>
            </a:r>
            <a:r>
              <a:rPr lang="en-US" sz="2800" dirty="0"/>
              <a:t> </a:t>
            </a:r>
            <a:r>
              <a:rPr lang="en-US" sz="2800" dirty="0" err="1"/>
              <a:t>Enstitüsü</a:t>
            </a:r>
            <a:r>
              <a:rPr lang="en-US" sz="2800" dirty="0"/>
              <a:t>, </a:t>
            </a:r>
            <a:r>
              <a:rPr lang="en-US" sz="2800" dirty="0" err="1"/>
              <a:t>Eski</a:t>
            </a:r>
            <a:r>
              <a:rPr lang="en-US" sz="2800" dirty="0"/>
              <a:t> </a:t>
            </a:r>
            <a:r>
              <a:rPr lang="en-US" sz="2800" dirty="0" err="1"/>
              <a:t>Türk</a:t>
            </a:r>
            <a:r>
              <a:rPr lang="en-US" sz="2800" dirty="0"/>
              <a:t> Dili, </a:t>
            </a:r>
            <a:r>
              <a:rPr lang="tr-TR" sz="2800" dirty="0"/>
              <a:t>2016-</a:t>
            </a:r>
            <a:r>
              <a:rPr lang="tr-TR" sz="2700" dirty="0"/>
              <a:t>.</a:t>
            </a:r>
          </a:p>
          <a:p>
            <a:endParaRPr lang="tr-TR" b="1" dirty="0"/>
          </a:p>
          <a:p>
            <a:r>
              <a:rPr lang="tr-TR" b="1" dirty="0"/>
              <a:t>Yurtdışı Görevleri:</a:t>
            </a:r>
          </a:p>
          <a:p>
            <a:pPr marL="0" indent="0">
              <a:buNone/>
            </a:pPr>
            <a:r>
              <a:rPr lang="tr-TR" dirty="0"/>
              <a:t>Misafir Araştırmacı, Osaka Üniversitesi, Japonya, 2018-2019.</a:t>
            </a:r>
          </a:p>
          <a:p>
            <a:endParaRPr lang="tr-TR" dirty="0"/>
          </a:p>
        </p:txBody>
      </p:sp>
      <p:sp>
        <p:nvSpPr>
          <p:cNvPr id="6" name="Metin Yer Tutucusu 5">
            <a:extLst>
              <a:ext uri="{FF2B5EF4-FFF2-40B4-BE49-F238E27FC236}">
                <a16:creationId xmlns:a16="http://schemas.microsoft.com/office/drawing/2014/main" id="{A274FBBF-4B68-5428-2345-8F8821765F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B8B8808-349F-007B-09C6-887504969DB9}"/>
              </a:ext>
            </a:extLst>
          </p:cNvPr>
          <p:cNvSpPr txBox="1"/>
          <p:nvPr/>
        </p:nvSpPr>
        <p:spPr>
          <a:xfrm>
            <a:off x="556261" y="6172200"/>
            <a:ext cx="76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accent1"/>
                </a:solidFill>
              </a:rPr>
              <a:t>Çalışma Alanları: 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Eski Uygurca; Uygur </a:t>
            </a:r>
            <a:r>
              <a:rPr lang="tr-TR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Budizmi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Dil Bilimi.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8F421E7-FD8D-7612-7792-5630C9F4DB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r="8677" b="21924"/>
          <a:stretch/>
        </p:blipFill>
        <p:spPr>
          <a:xfrm rot="5400000">
            <a:off x="8129140" y="2646316"/>
            <a:ext cx="3666924" cy="32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0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0981B4-ECE3-D475-172B-4D0E1A18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Mezuniyet ve Sonrası</a:t>
            </a:r>
          </a:p>
        </p:txBody>
      </p:sp>
      <p:graphicFrame>
        <p:nvGraphicFramePr>
          <p:cNvPr id="5" name="İçerik Yer Tutucusu 4">
            <a:extLst>
              <a:ext uri="{FF2B5EF4-FFF2-40B4-BE49-F238E27FC236}">
                <a16:creationId xmlns:a16="http://schemas.microsoft.com/office/drawing/2014/main" id="{A86358FB-3336-A4D9-6927-65C99B541E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176675"/>
              </p:ext>
            </p:extLst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714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62F8C0-20E3-086B-7571-87541ECBD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Sosyal Medya Hesaplarımız</a:t>
            </a:r>
            <a:endParaRPr lang="tr-TR" dirty="0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72DFC2E0-4E94-C58E-8DB8-F6C5B30E3A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112714"/>
              </p:ext>
            </p:extLst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C6BC7A-6489-D850-4228-86D00B51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İLK YILDA HANGİ DERSLER VAR?</a:t>
            </a:r>
            <a:endParaRPr lang="tr-TR" dirty="0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6FB99497-553A-615A-8D10-30DA3BDE5A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9848" y="2193925"/>
            <a:ext cx="4705421" cy="3978275"/>
          </a:xfrm>
        </p:spPr>
      </p:pic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F5B4E71-7E52-3A9F-DCC4-C2D5318AEF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7590" y="2263842"/>
            <a:ext cx="4754562" cy="3838439"/>
          </a:xfrm>
        </p:spPr>
      </p:pic>
    </p:spTree>
    <p:extLst>
      <p:ext uri="{BB962C8B-B14F-4D97-AF65-F5344CB8AC3E}">
        <p14:creationId xmlns:p14="http://schemas.microsoft.com/office/powerpoint/2010/main" val="2257536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10D6FE-C649-2DD7-6EAE-E594C821A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YANDAL VE ÇİFT ANADAL İMKÂNI</a:t>
            </a:r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51AB252D-5285-1C94-953B-EA91656997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994660"/>
              </p:ext>
            </p:extLst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896917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1D44EC-7637-B14F-747A-33FFE0F4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ERASMUS+</a:t>
            </a:r>
          </a:p>
        </p:txBody>
      </p:sp>
      <p:graphicFrame>
        <p:nvGraphicFramePr>
          <p:cNvPr id="5" name="İçerik Yer Tutucusu 4">
            <a:extLst>
              <a:ext uri="{FF2B5EF4-FFF2-40B4-BE49-F238E27FC236}">
                <a16:creationId xmlns:a16="http://schemas.microsoft.com/office/drawing/2014/main" id="{6EEADA92-FED9-BDA7-AA46-48697506D0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82060"/>
              </p:ext>
            </p:extLst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8619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FEA5E4-DDE1-D9DF-E220-7B8DB78C3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ERASMUS+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B8E240-0F33-33B8-08A8-43683AF03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6000" dirty="0"/>
              <a:t>Erasmus+ Programı ile hangi ülkelere,</a:t>
            </a:r>
            <a:br>
              <a:rPr lang="tr-TR" sz="6000" dirty="0"/>
            </a:br>
            <a:r>
              <a:rPr lang="tr-TR" sz="6000" dirty="0"/>
              <a:t>hangi üniversitelere gidebilirsiniz?</a:t>
            </a:r>
          </a:p>
        </p:txBody>
      </p:sp>
    </p:spTree>
    <p:extLst>
      <p:ext uri="{BB962C8B-B14F-4D97-AF65-F5344CB8AC3E}">
        <p14:creationId xmlns:p14="http://schemas.microsoft.com/office/powerpoint/2010/main" val="4202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hta Yazı">
  <a:themeElements>
    <a:clrScheme name="Tahta Yaz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ahta Yaz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ahta Yaz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Override1.xml><?xml version="1.0" encoding="utf-8"?>
<a:themeOverride xmlns:a="http://schemas.openxmlformats.org/drawingml/2006/main">
  <a:clrScheme name="Tahta Yazı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</TotalTime>
  <Words>2792</Words>
  <Application>Microsoft Office PowerPoint</Application>
  <PresentationFormat>Geniş ekran</PresentationFormat>
  <Paragraphs>297</Paragraphs>
  <Slides>52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52</vt:i4>
      </vt:variant>
    </vt:vector>
  </HeadingPairs>
  <TitlesOfParts>
    <vt:vector size="61" baseType="lpstr">
      <vt:lpstr>Calibri</vt:lpstr>
      <vt:lpstr>Rockwell</vt:lpstr>
      <vt:lpstr>Rockwell Condensed</vt:lpstr>
      <vt:lpstr>Rockwell Extra Bold</vt:lpstr>
      <vt:lpstr>Times</vt:lpstr>
      <vt:lpstr>times new roman</vt:lpstr>
      <vt:lpstr>times new roman</vt:lpstr>
      <vt:lpstr>Wingdings</vt:lpstr>
      <vt:lpstr>Tahta Yazı</vt:lpstr>
      <vt:lpstr>YILDIZ TEKNİK ÜNİVERSİTESİ  TÜRK DİLİ VE EDEBİYATI BÖLÜMÜ</vt:lpstr>
      <vt:lpstr>TARİHÇE</vt:lpstr>
      <vt:lpstr>SAYILARLA YTÜ TDE</vt:lpstr>
      <vt:lpstr>SAYILARLA YTÜ TDE (MEZUNLAR)</vt:lpstr>
      <vt:lpstr>EĞİTİM</vt:lpstr>
      <vt:lpstr>İLK YILDA HANGİ DERSLER VAR?</vt:lpstr>
      <vt:lpstr>YANDAL VE ÇİFT ANADAL İMKÂNI</vt:lpstr>
      <vt:lpstr>ERASMUS+</vt:lpstr>
      <vt:lpstr>ERASMUS+</vt:lpstr>
      <vt:lpstr>National and Kapodistrian University of Athens atina, yunanistan</vt:lpstr>
      <vt:lpstr>Freie Universität Berlin Berlın, Almanya</vt:lpstr>
      <vt:lpstr>Institut National des Langues et Civilisations Orientales Paris, fransa</vt:lpstr>
      <vt:lpstr>Jagıellonıan Unıversıty Krakow, polonya</vt:lpstr>
      <vt:lpstr>New bulgarıan university sofya, bulgaristan</vt:lpstr>
      <vt:lpstr>Unıversıtà Ca' Foscarı Venezıa Venedik, italya</vt:lpstr>
      <vt:lpstr>UniversitäT gıessen giessen, almanya</vt:lpstr>
      <vt:lpstr>Unıversıty of Zagreb Zagreb, hırvatistan</vt:lpstr>
      <vt:lpstr>KAMPÜSTE NELER VAR?</vt:lpstr>
      <vt:lpstr>İSTANBUL’DA NERELERE GİDERİM?</vt:lpstr>
      <vt:lpstr>İBB ATATÜRK KİTAPLIĞI (Taksim)</vt:lpstr>
      <vt:lpstr>BEYAZIT DEVLET KÜTÜPHANESİ</vt:lpstr>
      <vt:lpstr>İslam Araştırmaları Merkezi, İSAM (Üsküdar)</vt:lpstr>
      <vt:lpstr>SALT (Galata)</vt:lpstr>
      <vt:lpstr>Sahaflar Çarşısı (Beyazıt)</vt:lpstr>
      <vt:lpstr>TÜYAP Kitap Fuarı (Beylikdüzü)</vt:lpstr>
      <vt:lpstr>BÖLÜM AKADEMİK KADROSU</vt:lpstr>
      <vt:lpstr>Prof. Dr. Ayşe Melek ÖZYETGİN</vt:lpstr>
      <vt:lpstr>Prof. Dr. Ayşe Melek ÖZYETGİN</vt:lpstr>
      <vt:lpstr>Prof. Dr. Aynur KOÇAK</vt:lpstr>
      <vt:lpstr>Prof. Dr. Nihayet ARSLAN</vt:lpstr>
      <vt:lpstr>Prof. Dr. Nihayet ARSLAN</vt:lpstr>
      <vt:lpstr>Prof. Dr. Yakup ÇELİK</vt:lpstr>
      <vt:lpstr>Prof. Dr. Zühal ÖLMEZ</vt:lpstr>
      <vt:lpstr>Prof. Dr. Zühal ÖLMEZ</vt:lpstr>
      <vt:lpstr>Doç. Dr. Didem ARDALI BÜYÜKARMAN</vt:lpstr>
      <vt:lpstr>Doç. Dr. İbrahim SONA</vt:lpstr>
      <vt:lpstr>Doç. Dr. Sevim YILMAZ ÖNDER</vt:lpstr>
      <vt:lpstr>Doç. Dr. Meriç HARMANCI</vt:lpstr>
      <vt:lpstr>Dr. Öğretim Üyesi Ali YILDIZ</vt:lpstr>
      <vt:lpstr>Dr. Öğretim Üyesi Ali Emre ÖZYILDIRIM</vt:lpstr>
      <vt:lpstr>Dr. Öğretim Üyesi Fikret YILDIRIM</vt:lpstr>
      <vt:lpstr>Dr. Öğretim Üyesi Özlem YİĞİTOĞLU</vt:lpstr>
      <vt:lpstr>Dr. Arş. Gör. Alparslan OYMAK</vt:lpstr>
      <vt:lpstr>Dr. Arş. Gör. Banu ÖZTÜRK AKAY</vt:lpstr>
      <vt:lpstr>Dr. Arş. Gör. Funda ŞAN</vt:lpstr>
      <vt:lpstr>Arş. Gör. Esengül SAĞLAM CAN</vt:lpstr>
      <vt:lpstr>Arş. Gör. Fatma Zehra UĞURCAN</vt:lpstr>
      <vt:lpstr>Arş. Gör. Gamzegül KILIÇ</vt:lpstr>
      <vt:lpstr>Arş. Gör. Hicran YÜCEL</vt:lpstr>
      <vt:lpstr>Arş. Gör. Zeynep Pınar CAN</vt:lpstr>
      <vt:lpstr>Mezuniyet ve Sonrası</vt:lpstr>
      <vt:lpstr>Sosyal Medya Hesaplarımız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HicraN YüceL</dc:creator>
  <cp:lastModifiedBy>HicraN YüceL</cp:lastModifiedBy>
  <cp:revision>37</cp:revision>
  <dcterms:created xsi:type="dcterms:W3CDTF">2022-10-02T19:50:41Z</dcterms:created>
  <dcterms:modified xsi:type="dcterms:W3CDTF">2022-10-18T18:20:55Z</dcterms:modified>
</cp:coreProperties>
</file>